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50" r:id="rId2"/>
    <p:sldId id="373" r:id="rId3"/>
    <p:sldId id="391" r:id="rId4"/>
    <p:sldId id="392" r:id="rId5"/>
    <p:sldId id="393" r:id="rId6"/>
    <p:sldId id="394" r:id="rId7"/>
    <p:sldId id="378" r:id="rId8"/>
    <p:sldId id="356" r:id="rId9"/>
    <p:sldId id="390" r:id="rId10"/>
    <p:sldId id="275" r:id="rId11"/>
    <p:sldId id="395" r:id="rId12"/>
    <p:sldId id="396" r:id="rId13"/>
    <p:sldId id="397" r:id="rId14"/>
    <p:sldId id="398" r:id="rId15"/>
    <p:sldId id="399" r:id="rId16"/>
    <p:sldId id="400" r:id="rId17"/>
    <p:sldId id="401" r:id="rId18"/>
  </p:sldIdLst>
  <p:sldSz cx="15119350" cy="10691813"/>
  <p:notesSz cx="6797675" cy="9928225"/>
  <p:defaultTextStyle>
    <a:defPPr>
      <a:defRPr lang="fr-FR"/>
    </a:defPPr>
    <a:lvl1pPr marL="0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60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92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38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84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30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68" userDrawn="1">
          <p15:clr>
            <a:srgbClr val="A4A3A4"/>
          </p15:clr>
        </p15:guide>
        <p15:guide id="2" pos="47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2A35"/>
    <a:srgbClr val="05394A"/>
    <a:srgbClr val="FFC000"/>
    <a:srgbClr val="FFE8CB"/>
    <a:srgbClr val="FFF4E7"/>
    <a:srgbClr val="EE6515"/>
    <a:srgbClr val="E33B39"/>
    <a:srgbClr val="F3A30E"/>
    <a:srgbClr val="961D5E"/>
    <a:srgbClr val="4C850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346" autoAdjust="0"/>
    <p:restoredTop sz="94612" autoAdjust="0"/>
  </p:normalViewPr>
  <p:slideViewPr>
    <p:cSldViewPr snapToGrid="0">
      <p:cViewPr>
        <p:scale>
          <a:sx n="50" d="100"/>
          <a:sy n="50" d="100"/>
        </p:scale>
        <p:origin x="-942" y="96"/>
      </p:cViewPr>
      <p:guideLst>
        <p:guide orient="horz" pos="3368"/>
        <p:guide pos="4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00010-04FD-4EE2-9484-724095FE3B0D}" type="datetimeFigureOut">
              <a:rPr lang="fr-FR" smtClean="0"/>
              <a:pPr/>
              <a:t>19/12/2020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1425"/>
            <a:ext cx="47339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4A62B-B68B-4A89-9965-F2BCB3EFE3B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6884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4A62B-B68B-4A89-9965-F2BCB3EFE3B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80462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408DF-C96A-4545-834F-B0E2D748C5F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428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26EA-0193-430D-916A-15349580E2C0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7472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1C655-DE56-4E56-81A5-D5BB73B088FF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094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35881-75D1-4554-8D40-560C48617C3C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7933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41D6A-AE85-4413-AEA5-360DD333FE68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2963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BA8F3-4592-431A-B302-B781533D96A7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1844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93AF-BB60-4CCC-BBDE-C6D6C3630A27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8626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9A9F0-5FD3-4513-994D-53549201C730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8439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00CF0-16EE-4D7D-84DF-4088558D8BE1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1014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D162-3551-41F6-A763-50880BFF04D5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99826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9EED-D2E0-45E0-9E86-4D62CFF8FB26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045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4147-D5F3-4F83-BB1B-6BF0C6821C0F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5603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863F6-0FC1-4049-A51E-4AFA4F220C24}" type="datetime1">
              <a:rPr lang="fr-FR" smtClean="0"/>
              <a:pPr/>
              <a:t>19/12/2020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41309" y="9970401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rgbClr val="FBB613"/>
                </a:solidFill>
              </a:defRPr>
            </a:lvl1pPr>
          </a:lstStyle>
          <a:p>
            <a:fld id="{54EC9AD8-B42B-4F3E-9300-0EE848E53A6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-4546" y="10481733"/>
            <a:ext cx="15109608" cy="210080"/>
          </a:xfrm>
          <a:prstGeom prst="rect">
            <a:avLst/>
          </a:prstGeom>
          <a:solidFill>
            <a:srgbClr val="FBB61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423333" cy="2005919"/>
          </a:xfrm>
          <a:prstGeom prst="rect">
            <a:avLst/>
          </a:prstGeom>
          <a:solidFill>
            <a:srgbClr val="FBB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9742" y="2005919"/>
            <a:ext cx="15109607" cy="0"/>
          </a:xfrm>
          <a:prstGeom prst="line">
            <a:avLst/>
          </a:prstGeom>
          <a:ln>
            <a:solidFill>
              <a:srgbClr val="FBB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19485" y="0"/>
            <a:ext cx="15109607" cy="0"/>
          </a:xfrm>
          <a:prstGeom prst="line">
            <a:avLst/>
          </a:prstGeom>
          <a:ln>
            <a:solidFill>
              <a:srgbClr val="FBB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13" cstate="print"/>
          <a:srcRect b="8505"/>
          <a:stretch/>
        </p:blipFill>
        <p:spPr>
          <a:xfrm flipH="1">
            <a:off x="10236030" y="0"/>
            <a:ext cx="4883319" cy="20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82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842933"/>
            <a:ext cx="15119350" cy="5848880"/>
          </a:xfrm>
          <a:prstGeom prst="rect">
            <a:avLst/>
          </a:prstGeom>
          <a:solidFill>
            <a:srgbClr val="FBB613"/>
          </a:solidFill>
          <a:ln>
            <a:solidFill>
              <a:srgbClr val="FBB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119350" cy="218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-1" y="3219897"/>
            <a:ext cx="15119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400" spc="-4" dirty="0">
                <a:cs typeface="mohammad bold art 1" pitchFamily="2" charset="-78"/>
              </a:rPr>
              <a:t>محاور</a:t>
            </a:r>
            <a:r>
              <a:rPr lang="ar-MA" sz="4400" spc="-4" dirty="0">
                <a:solidFill>
                  <a:srgbClr val="464A4D"/>
                </a:solidFill>
                <a:latin typeface="AlmahdiQr" panose="02000000000000000000" pitchFamily="2" charset="-78"/>
                <a:cs typeface="mohammad bold art 1" pitchFamily="2" charset="-78"/>
              </a:rPr>
              <a:t> </a:t>
            </a:r>
            <a:r>
              <a:rPr lang="ar-MA" altLang="fr-FR" sz="4400" spc="-4" dirty="0">
                <a:latin typeface="AlmahdiQr" panose="02000000000000000000" pitchFamily="2" charset="-78"/>
                <a:cs typeface="mohammad bold art 1" pitchFamily="2" charset="-78"/>
              </a:rPr>
              <a:t>برنامج </a:t>
            </a:r>
            <a:r>
              <a:rPr lang="ar-DZ" altLang="fr-FR" sz="4400" spc="-4" dirty="0">
                <a:latin typeface="AlmahdiQr" panose="02000000000000000000" pitchFamily="2" charset="-78"/>
                <a:cs typeface="mohammad bold art 1" pitchFamily="2" charset="-78"/>
              </a:rPr>
              <a:t>ال</a:t>
            </a:r>
            <a:r>
              <a:rPr lang="ar-MA" altLang="fr-FR" sz="4400" spc="-4" dirty="0">
                <a:latin typeface="AlmahdiQr" panose="02000000000000000000" pitchFamily="2" charset="-78"/>
                <a:cs typeface="mohammad bold art 1" pitchFamily="2" charset="-78"/>
              </a:rPr>
              <a:t>تنمية المندمج لإقليم </a:t>
            </a:r>
            <a:r>
              <a:rPr lang="ar-MA" altLang="fr-FR" sz="4400" spc="-4" dirty="0" smtClean="0">
                <a:latin typeface="AlmahdiQr" panose="02000000000000000000" pitchFamily="2" charset="-78"/>
                <a:cs typeface="mohammad bold art 1" pitchFamily="2" charset="-78"/>
              </a:rPr>
              <a:t>جرادة</a:t>
            </a:r>
            <a:endParaRPr lang="ar-DZ" altLang="fr-FR" sz="4400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3822" y="5857122"/>
            <a:ext cx="3505200" cy="584775"/>
          </a:xfrm>
          <a:prstGeom prst="rect">
            <a:avLst/>
          </a:prstGeom>
          <a:solidFill>
            <a:srgbClr val="464A4D"/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r-FR" sz="3200" b="1" dirty="0">
                <a:solidFill>
                  <a:schemeClr val="bg1"/>
                </a:solidFill>
                <a:cs typeface="mohammad bold art 1" pitchFamily="2" charset="-78"/>
              </a:rPr>
              <a:t> 900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مليون</a:t>
            </a:r>
            <a:r>
              <a:rPr lang="ar-MA" sz="3200" b="1" dirty="0">
                <a:solidFill>
                  <a:schemeClr val="bg1"/>
                </a:solidFill>
                <a:cs typeface="mohammad bold art 1" pitchFamily="2" charset="-78"/>
              </a:rPr>
              <a:t> 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درهم</a:t>
            </a:r>
            <a:endParaRPr lang="fr-MA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ohammad bold art 1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27571" y="5833732"/>
            <a:ext cx="3548784" cy="584775"/>
          </a:xfrm>
          <a:prstGeom prst="rect">
            <a:avLst/>
          </a:prstGeom>
          <a:solidFill>
            <a:srgbClr val="464A4D"/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r-FR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22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 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 مشروعا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82549" y="7477488"/>
            <a:ext cx="42778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تعزيز التجهيزات الاجتماعية للقرب</a:t>
            </a:r>
            <a:endParaRPr lang="fr-FR" sz="3200" b="1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022" y="7491807"/>
            <a:ext cx="3311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1">
              <a:defRPr/>
            </a:pP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	التأهيل الحضري </a:t>
            </a:r>
            <a:r>
              <a:rPr lang="fr-FR" sz="3200" b="1" spc="-4" dirty="0">
                <a:latin typeface="AlmahdiQr" panose="02000000000000000000" pitchFamily="2" charset="-78"/>
                <a:cs typeface="mohammad bold art 1" pitchFamily="2" charset="-78"/>
              </a:rPr>
              <a:t/>
            </a:r>
            <a:br>
              <a:rPr lang="fr-FR" sz="3200" b="1" spc="-4" dirty="0">
                <a:latin typeface="AlmahdiQr" panose="02000000000000000000" pitchFamily="2" charset="-78"/>
                <a:cs typeface="mohammad bold art 1" pitchFamily="2" charset="-78"/>
              </a:rPr>
            </a:b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والبيئي</a:t>
            </a:r>
            <a:endParaRPr lang="fr-FR" sz="3200" b="1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7557" y="8708700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3600" b="1" dirty="0">
                <a:solidFill>
                  <a:schemeClr val="bg1"/>
                </a:solidFill>
              </a:rPr>
              <a:t> 175</a:t>
            </a:r>
            <a:r>
              <a:rPr lang="ar-MA" sz="3600" b="1" dirty="0">
                <a:solidFill>
                  <a:schemeClr val="bg1"/>
                </a:solidFill>
              </a:rPr>
              <a:t>مليون درهم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02173" y="8708700"/>
            <a:ext cx="26901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 rtl="1">
              <a:buAutoNum type="arabicPlain" startAt="70"/>
            </a:pPr>
            <a:r>
              <a:rPr lang="ar-MA" sz="3600" b="1" dirty="0">
                <a:solidFill>
                  <a:schemeClr val="bg1"/>
                </a:solidFill>
              </a:rPr>
              <a:t>مليون درهم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68633" y="8708700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3600" b="1" dirty="0">
                <a:solidFill>
                  <a:schemeClr val="bg1"/>
                </a:solidFill>
              </a:rPr>
              <a:t> 655</a:t>
            </a:r>
            <a:r>
              <a:rPr lang="ar-MA" sz="3600" b="1" dirty="0">
                <a:solidFill>
                  <a:schemeClr val="bg1"/>
                </a:solidFill>
              </a:rPr>
              <a:t>مليون درهم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18" name="Parenthèse ouvrante 17"/>
          <p:cNvSpPr/>
          <p:nvPr/>
        </p:nvSpPr>
        <p:spPr>
          <a:xfrm rot="5400000">
            <a:off x="7063276" y="2024752"/>
            <a:ext cx="541178" cy="9815804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7128592" y="6662065"/>
            <a:ext cx="18661" cy="634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1980510" y="6923322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6904658" y="6941983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2220690" y="6885999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9467750" y="7630323"/>
            <a:ext cx="5548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خلق بديل اقتصادي عبر الفلاحة</a:t>
            </a:r>
            <a:r>
              <a:rPr lang="ar-DZ" sz="3200" b="1" spc="-4" dirty="0">
                <a:latin typeface="AlmahdiQr" panose="02000000000000000000" pitchFamily="2" charset="-78"/>
                <a:cs typeface="mohammad bold art 1" pitchFamily="2" charset="-78"/>
              </a:rPr>
              <a:t> ,</a:t>
            </a:r>
            <a:r>
              <a:rPr lang="fr-FR" sz="3200" b="1" spc="-4" dirty="0">
                <a:latin typeface="AlmahdiQr" panose="02000000000000000000" pitchFamily="2" charset="-78"/>
                <a:cs typeface="mohammad bold art 1" pitchFamily="2" charset="-78"/>
              </a:rPr>
              <a:t> </a:t>
            </a: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الصناعة</a:t>
            </a:r>
            <a:r>
              <a:rPr lang="fr-FR" sz="3200" b="1" spc="-4" dirty="0">
                <a:latin typeface="AlmahdiQr" panose="02000000000000000000" pitchFamily="2" charset="-78"/>
                <a:cs typeface="mohammad bold art 1" pitchFamily="2" charset="-78"/>
              </a:rPr>
              <a:t> </a:t>
            </a: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و</a:t>
            </a:r>
            <a:r>
              <a:rPr lang="fr-FR" sz="3200" b="1" spc="-4" dirty="0">
                <a:latin typeface="AlmahdiQr" panose="02000000000000000000" pitchFamily="2" charset="-78"/>
                <a:cs typeface="mohammad bold art 1" pitchFamily="2" charset="-78"/>
              </a:rPr>
              <a:t> </a:t>
            </a:r>
            <a:r>
              <a:rPr lang="ar-MA" sz="3200" b="1" spc="-4" dirty="0">
                <a:latin typeface="AlmahdiQr" panose="02000000000000000000" pitchFamily="2" charset="-78"/>
                <a:cs typeface="mohammad bold art 1" pitchFamily="2" charset="-78"/>
              </a:rPr>
              <a:t>تشجيع الاستثمار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D2B01E1-41DF-48D3-97F2-7D751A906981}"/>
              </a:ext>
            </a:extLst>
          </p:cNvPr>
          <p:cNvSpPr txBox="1"/>
          <p:nvPr/>
        </p:nvSpPr>
        <p:spPr>
          <a:xfrm>
            <a:off x="11910437" y="6941983"/>
            <a:ext cx="600075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2F33AD15-3E8F-4901-AB79-56B63E1E36EE}"/>
              </a:ext>
            </a:extLst>
          </p:cNvPr>
          <p:cNvSpPr txBox="1"/>
          <p:nvPr/>
        </p:nvSpPr>
        <p:spPr>
          <a:xfrm>
            <a:off x="6826809" y="6945875"/>
            <a:ext cx="600075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C7C9089-1291-423C-B220-30A82D29DA40}"/>
              </a:ext>
            </a:extLst>
          </p:cNvPr>
          <p:cNvSpPr txBox="1"/>
          <p:nvPr/>
        </p:nvSpPr>
        <p:spPr>
          <a:xfrm>
            <a:off x="2144586" y="6917783"/>
            <a:ext cx="600075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FFF9B48-459A-4D44-86EB-9B2E146DF24E}"/>
              </a:ext>
            </a:extLst>
          </p:cNvPr>
          <p:cNvSpPr txBox="1"/>
          <p:nvPr/>
        </p:nvSpPr>
        <p:spPr>
          <a:xfrm>
            <a:off x="3928176" y="599456"/>
            <a:ext cx="567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36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حصيلة المرحلة للمقاولات</a:t>
            </a:r>
            <a:endParaRPr lang="fr-FR" sz="3600" dirty="0">
              <a:solidFill>
                <a:schemeClr val="tx2">
                  <a:lumMod val="75000"/>
                </a:schemeClr>
              </a:solidFill>
              <a:cs typeface="mohammad bold art 1" pitchFamily="2" charset="-78"/>
            </a:endParaRPr>
          </a:p>
        </p:txBody>
      </p:sp>
      <p:sp>
        <p:nvSpPr>
          <p:cNvPr id="117" name="Triangle isocèle 116">
            <a:extLst>
              <a:ext uri="{FF2B5EF4-FFF2-40B4-BE49-F238E27FC236}">
                <a16:creationId xmlns:a16="http://schemas.microsoft.com/office/drawing/2014/main" xmlns="" id="{92A82DF3-7E84-44E7-9385-C65FCDAA8463}"/>
              </a:ext>
            </a:extLst>
          </p:cNvPr>
          <p:cNvSpPr/>
          <p:nvPr/>
        </p:nvSpPr>
        <p:spPr>
          <a:xfrm rot="16200000">
            <a:off x="4607387" y="3721416"/>
            <a:ext cx="2964169" cy="690467"/>
          </a:xfrm>
          <a:prstGeom prst="triangle">
            <a:avLst/>
          </a:prstGeom>
          <a:solidFill>
            <a:srgbClr val="E33B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Rectangle : coins arrondis 117">
            <a:extLst>
              <a:ext uri="{FF2B5EF4-FFF2-40B4-BE49-F238E27FC236}">
                <a16:creationId xmlns:a16="http://schemas.microsoft.com/office/drawing/2014/main" xmlns="" id="{4ADD879F-8CF3-44A6-A5F3-9F63F82FBB10}"/>
              </a:ext>
            </a:extLst>
          </p:cNvPr>
          <p:cNvSpPr/>
          <p:nvPr/>
        </p:nvSpPr>
        <p:spPr>
          <a:xfrm>
            <a:off x="10814304" y="2530281"/>
            <a:ext cx="1735494" cy="3018453"/>
          </a:xfrm>
          <a:prstGeom prst="roundRect">
            <a:avLst>
              <a:gd name="adj" fmla="val 7527"/>
            </a:avLst>
          </a:prstGeom>
          <a:solidFill>
            <a:srgbClr val="F7F7F7"/>
          </a:solidFill>
          <a:ln w="12700" cap="flat" cmpd="sng" algn="ctr">
            <a:solidFill>
              <a:srgbClr val="E33B3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 : coins arrondis 118">
            <a:extLst>
              <a:ext uri="{FF2B5EF4-FFF2-40B4-BE49-F238E27FC236}">
                <a16:creationId xmlns:a16="http://schemas.microsoft.com/office/drawing/2014/main" xmlns="" id="{55264BC5-D2D1-4E88-B3FA-F38BE1846499}"/>
              </a:ext>
            </a:extLst>
          </p:cNvPr>
          <p:cNvSpPr/>
          <p:nvPr/>
        </p:nvSpPr>
        <p:spPr>
          <a:xfrm>
            <a:off x="6130089" y="2530281"/>
            <a:ext cx="4478694" cy="3018453"/>
          </a:xfrm>
          <a:prstGeom prst="roundRect">
            <a:avLst>
              <a:gd name="adj" fmla="val 5271"/>
            </a:avLst>
          </a:prstGeom>
          <a:solidFill>
            <a:srgbClr val="F7F7F7"/>
          </a:solidFill>
          <a:ln w="12700" cap="flat" cmpd="sng" algn="ctr">
            <a:solidFill>
              <a:srgbClr val="E33B3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xmlns="" id="{9ECBA1A5-1390-48EA-9684-0F5CEF0A785D}"/>
              </a:ext>
            </a:extLst>
          </p:cNvPr>
          <p:cNvSpPr txBox="1"/>
          <p:nvPr/>
        </p:nvSpPr>
        <p:spPr>
          <a:xfrm>
            <a:off x="10951355" y="3216956"/>
            <a:ext cx="159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1800" dirty="0">
                <a:cs typeface="mohammad bold art 1" pitchFamily="2" charset="-78"/>
              </a:rPr>
              <a:t>الأهداف الأولية</a:t>
            </a:r>
            <a:endParaRPr lang="fr-FR" sz="1800" dirty="0">
              <a:cs typeface="mohammad bold art 1" pitchFamily="2" charset="-78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1B6422DC-0EE2-4B76-B297-7F6EB0DEADBD}"/>
              </a:ext>
            </a:extLst>
          </p:cNvPr>
          <p:cNvSpPr/>
          <p:nvPr/>
        </p:nvSpPr>
        <p:spPr>
          <a:xfrm>
            <a:off x="11084357" y="3543825"/>
            <a:ext cx="1304507" cy="1200001"/>
          </a:xfrm>
          <a:prstGeom prst="rect">
            <a:avLst/>
          </a:prstGeom>
          <a:solidFill>
            <a:srgbClr val="3B383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xmlns="" id="{57C8378C-4B73-4D64-B257-83BE60500C32}"/>
              </a:ext>
            </a:extLst>
          </p:cNvPr>
          <p:cNvSpPr/>
          <p:nvPr/>
        </p:nvSpPr>
        <p:spPr>
          <a:xfrm>
            <a:off x="11083101" y="3539301"/>
            <a:ext cx="1304507" cy="60986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xmlns="" id="{3E48FCC3-DB67-4917-84E0-4BE092F83B3D}"/>
              </a:ext>
            </a:extLst>
          </p:cNvPr>
          <p:cNvSpPr txBox="1"/>
          <p:nvPr/>
        </p:nvSpPr>
        <p:spPr>
          <a:xfrm>
            <a:off x="11142894" y="4261831"/>
            <a:ext cx="1129004" cy="369332"/>
          </a:xfrm>
          <a:prstGeom prst="rect">
            <a:avLst/>
          </a:prstGeom>
          <a:solidFill>
            <a:srgbClr val="E7E6E6">
              <a:lumMod val="25000"/>
            </a:srgbClr>
          </a:solidFill>
          <a:ln>
            <a:noFill/>
          </a:ln>
        </p:spPr>
        <p:txBody>
          <a:bodyPr wrap="square" lIns="36000" rIns="3600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28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ar-DZ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rPr>
              <a:t>مليون درهم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mohammad bold art 1" pitchFamily="2" charset="-78"/>
            </a:endParaRP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xmlns="" id="{BF60A558-40A3-4C5D-B9B0-15B327E490CC}"/>
              </a:ext>
            </a:extLst>
          </p:cNvPr>
          <p:cNvSpPr txBox="1"/>
          <p:nvPr/>
        </p:nvSpPr>
        <p:spPr>
          <a:xfrm>
            <a:off x="10951355" y="3599553"/>
            <a:ext cx="1471646" cy="349702"/>
          </a:xfrm>
          <a:prstGeom prst="rect">
            <a:avLst/>
          </a:prstGeom>
          <a:noFill/>
          <a:ln w="3175"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613 منصب شغل 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xmlns="" id="{E7EF0C90-8C26-4831-A88A-11599E3A30C6}"/>
              </a:ext>
            </a:extLst>
          </p:cNvPr>
          <p:cNvSpPr txBox="1"/>
          <p:nvPr/>
        </p:nvSpPr>
        <p:spPr>
          <a:xfrm>
            <a:off x="7909056" y="2450766"/>
            <a:ext cx="112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3200" b="0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  <a:cs typeface="mohammad bold art 1" pitchFamily="2" charset="-78"/>
              </a:rPr>
              <a:t>أنجز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E33B39"/>
              </a:solidFill>
              <a:effectLst/>
              <a:uLnTx/>
              <a:uFillTx/>
              <a:cs typeface="mohammad bold art 1" pitchFamily="2" charset="-78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xmlns="" id="{DE4C3E58-0622-47FE-9FD2-144FF1D142CB}"/>
              </a:ext>
            </a:extLst>
          </p:cNvPr>
          <p:cNvSpPr txBox="1"/>
          <p:nvPr/>
        </p:nvSpPr>
        <p:spPr>
          <a:xfrm>
            <a:off x="7219383" y="3109913"/>
            <a:ext cx="2174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ohammad bold art 1" pitchFamily="2" charset="-78"/>
              </a:rPr>
              <a:t>توقيع </a:t>
            </a:r>
            <a:r>
              <a:rPr kumimoji="0" lang="ar-DZ" sz="3200" b="0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  <a:cs typeface="mohammad bold art 1" pitchFamily="2" charset="-78"/>
              </a:rPr>
              <a:t>44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ohammad bold art 1" pitchFamily="2" charset="-78"/>
              </a:rPr>
              <a:t> اتفاقية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mohammad bold art 1" pitchFamily="2" charset="-78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xmlns="" id="{D78E5CC5-6FF0-4841-B372-75B32516BFD5}"/>
              </a:ext>
            </a:extLst>
          </p:cNvPr>
          <p:cNvSpPr txBox="1"/>
          <p:nvPr/>
        </p:nvSpPr>
        <p:spPr>
          <a:xfrm>
            <a:off x="6145734" y="3709019"/>
            <a:ext cx="432133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3B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4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مقاولات نشيطة: </a:t>
            </a: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50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</a:p>
          <a:p>
            <a:pPr marL="177800" marR="0" lvl="0" indent="-1778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3B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17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مقاولة في طور الانجاز: </a:t>
            </a: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1350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</a:p>
          <a:p>
            <a:pPr marL="177800" marR="0" lvl="0" indent="-1778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3B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18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مقاولة في انتظار تسليم البقع : </a:t>
            </a: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180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</a:p>
          <a:p>
            <a:pPr marL="177800" marR="0" lvl="0" indent="-1778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3B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5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مقاولات في طور الترخيص: </a:t>
            </a: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50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xmlns="" id="{6998A9BF-3EB1-425E-A8C4-A4310BF5EB3D}"/>
              </a:ext>
            </a:extLst>
          </p:cNvPr>
          <p:cNvGrpSpPr/>
          <p:nvPr/>
        </p:nvGrpSpPr>
        <p:grpSpPr>
          <a:xfrm>
            <a:off x="3007828" y="3383011"/>
            <a:ext cx="2520771" cy="1200001"/>
            <a:chOff x="4062200" y="3907172"/>
            <a:chExt cx="1757982" cy="949360"/>
          </a:xfrm>
        </p:grpSpPr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xmlns="" id="{695C90D2-42AF-488A-8F54-C86BAD01A8ED}"/>
                </a:ext>
              </a:extLst>
            </p:cNvPr>
            <p:cNvGrpSpPr/>
            <p:nvPr/>
          </p:nvGrpSpPr>
          <p:grpSpPr>
            <a:xfrm>
              <a:off x="4062200" y="3907172"/>
              <a:ext cx="1754835" cy="949360"/>
              <a:chOff x="10004601" y="5152554"/>
              <a:chExt cx="1754835" cy="1338794"/>
            </a:xfrm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xmlns="" id="{23E1A2B3-01CF-4CE1-880B-64E07354DFCF}"/>
                  </a:ext>
                </a:extLst>
              </p:cNvPr>
              <p:cNvSpPr/>
              <p:nvPr/>
            </p:nvSpPr>
            <p:spPr>
              <a:xfrm>
                <a:off x="10004601" y="515255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xmlns="" id="{AC33A4E0-903F-4D0A-8B90-D5E50504CCCA}"/>
                  </a:ext>
                </a:extLst>
              </p:cNvPr>
              <p:cNvSpPr/>
              <p:nvPr/>
            </p:nvSpPr>
            <p:spPr>
              <a:xfrm>
                <a:off x="10004601" y="6425820"/>
                <a:ext cx="1754835" cy="65528"/>
              </a:xfrm>
              <a:prstGeom prst="rect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DE34DF6B-43C7-4AEA-B879-892BDBCB943C}"/>
                </a:ext>
              </a:extLst>
            </p:cNvPr>
            <p:cNvSpPr/>
            <p:nvPr/>
          </p:nvSpPr>
          <p:spPr>
            <a:xfrm>
              <a:off x="4939619" y="3907172"/>
              <a:ext cx="877416" cy="898070"/>
            </a:xfrm>
            <a:prstGeom prst="rect">
              <a:avLst/>
            </a:prstGeom>
            <a:solidFill>
              <a:srgbClr val="E33B39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xmlns="" id="{33256B36-6DE0-4620-934D-6BFEFA199DD9}"/>
                </a:ext>
              </a:extLst>
            </p:cNvPr>
            <p:cNvSpPr txBox="1"/>
            <p:nvPr/>
          </p:nvSpPr>
          <p:spPr>
            <a:xfrm>
              <a:off x="5054898" y="3921896"/>
              <a:ext cx="719223" cy="36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2020</a:t>
              </a: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ZoneTexte 149">
              <a:extLst>
                <a:ext uri="{FF2B5EF4-FFF2-40B4-BE49-F238E27FC236}">
                  <a16:creationId xmlns:a16="http://schemas.microsoft.com/office/drawing/2014/main" xmlns="" id="{FD14CB28-137B-4F89-90B7-4180BF9B40BB}"/>
                </a:ext>
              </a:extLst>
            </p:cNvPr>
            <p:cNvSpPr txBox="1"/>
            <p:nvPr/>
          </p:nvSpPr>
          <p:spPr>
            <a:xfrm>
              <a:off x="4140738" y="3912742"/>
              <a:ext cx="719223" cy="365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2021</a:t>
              </a: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xmlns="" id="{D2FE7A9B-8879-45E5-85C1-CB992FF0775F}"/>
                </a:ext>
              </a:extLst>
            </p:cNvPr>
            <p:cNvSpPr txBox="1"/>
            <p:nvPr/>
          </p:nvSpPr>
          <p:spPr>
            <a:xfrm>
              <a:off x="4982301" y="4546113"/>
              <a:ext cx="805274" cy="29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منصب شغل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endParaRPr>
            </a:p>
          </p:txBody>
        </p: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xmlns="" id="{E5EBDF90-B544-41A6-AEB0-1DE71BEC8AE8}"/>
                </a:ext>
              </a:extLst>
            </p:cNvPr>
            <p:cNvSpPr txBox="1"/>
            <p:nvPr/>
          </p:nvSpPr>
          <p:spPr>
            <a:xfrm>
              <a:off x="5041816" y="4316653"/>
              <a:ext cx="778366" cy="365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950</a:t>
              </a: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xmlns="" id="{00802E2A-EC81-4338-8B8B-5E20A68A7211}"/>
                </a:ext>
              </a:extLst>
            </p:cNvPr>
            <p:cNvSpPr/>
            <p:nvPr/>
          </p:nvSpPr>
          <p:spPr>
            <a:xfrm>
              <a:off x="4973216" y="4292082"/>
              <a:ext cx="811764" cy="0"/>
            </a:xfrm>
            <a:custGeom>
              <a:avLst/>
              <a:gdLst>
                <a:gd name="connsiteX0" fmla="*/ 0 w 811764"/>
                <a:gd name="connsiteY0" fmla="*/ 0 h 0"/>
                <a:gd name="connsiteX1" fmla="*/ 811764 w 81176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764">
                  <a:moveTo>
                    <a:pt x="0" y="0"/>
                  </a:moveTo>
                  <a:lnTo>
                    <a:pt x="811764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xmlns="" id="{9D91A776-CFD9-434A-8239-374A0889ACA1}"/>
                </a:ext>
              </a:extLst>
            </p:cNvPr>
            <p:cNvSpPr/>
            <p:nvPr/>
          </p:nvSpPr>
          <p:spPr>
            <a:xfrm>
              <a:off x="4085521" y="4291228"/>
              <a:ext cx="811764" cy="0"/>
            </a:xfrm>
            <a:custGeom>
              <a:avLst/>
              <a:gdLst>
                <a:gd name="connsiteX0" fmla="*/ 0 w 811764"/>
                <a:gd name="connsiteY0" fmla="*/ 0 h 0"/>
                <a:gd name="connsiteX1" fmla="*/ 811764 w 81176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1764">
                  <a:moveTo>
                    <a:pt x="0" y="0"/>
                  </a:moveTo>
                  <a:lnTo>
                    <a:pt x="811764" y="0"/>
                  </a:lnTo>
                </a:path>
              </a:pathLst>
            </a:custGeom>
            <a:noFill/>
            <a:ln w="12700" cap="flat" cmpd="sng" algn="ctr">
              <a:solidFill>
                <a:srgbClr val="E33B3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ZoneTexte 154">
              <a:extLst>
                <a:ext uri="{FF2B5EF4-FFF2-40B4-BE49-F238E27FC236}">
                  <a16:creationId xmlns:a16="http://schemas.microsoft.com/office/drawing/2014/main" xmlns="" id="{41EEF625-E16B-47F3-A903-99AADC0A6F8E}"/>
                </a:ext>
              </a:extLst>
            </p:cNvPr>
            <p:cNvSpPr txBox="1"/>
            <p:nvPr/>
          </p:nvSpPr>
          <p:spPr>
            <a:xfrm>
              <a:off x="4088390" y="4333733"/>
              <a:ext cx="778366" cy="365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E33B39"/>
                  </a:solidFill>
                  <a:effectLst/>
                  <a:uLnTx/>
                  <a:uFillTx/>
                  <a:cs typeface="mohammad bold art 1" pitchFamily="2" charset="-78"/>
                </a:rPr>
                <a:t>680</a:t>
              </a:r>
              <a:endPara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ZoneTexte 155">
              <a:extLst>
                <a:ext uri="{FF2B5EF4-FFF2-40B4-BE49-F238E27FC236}">
                  <a16:creationId xmlns:a16="http://schemas.microsoft.com/office/drawing/2014/main" xmlns="" id="{4B6460DA-50FC-4666-BD70-002B25BA64F2}"/>
                </a:ext>
              </a:extLst>
            </p:cNvPr>
            <p:cNvSpPr txBox="1"/>
            <p:nvPr/>
          </p:nvSpPr>
          <p:spPr>
            <a:xfrm>
              <a:off x="4088766" y="4540479"/>
              <a:ext cx="805274" cy="29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33B39"/>
                  </a:solidFill>
                  <a:effectLst/>
                  <a:uLnTx/>
                  <a:uFillTx/>
                  <a:cs typeface="mohammad bold art 1" pitchFamily="2" charset="-78"/>
                </a:rPr>
                <a:t>منصب شغل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  <a:cs typeface="mohammad bold art 1" pitchFamily="2" charset="-78"/>
              </a:endParaRP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xmlns="" id="{18A6DCFB-58C5-4208-98E9-769E4AD02114}"/>
              </a:ext>
            </a:extLst>
          </p:cNvPr>
          <p:cNvGrpSpPr/>
          <p:nvPr/>
        </p:nvGrpSpPr>
        <p:grpSpPr>
          <a:xfrm>
            <a:off x="1243291" y="4244897"/>
            <a:ext cx="1764537" cy="1199972"/>
            <a:chOff x="1313528" y="3023583"/>
            <a:chExt cx="1764537" cy="1199972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094D4D64-BB18-48E5-BE2B-1992CD46E364}"/>
                </a:ext>
              </a:extLst>
            </p:cNvPr>
            <p:cNvSpPr/>
            <p:nvPr/>
          </p:nvSpPr>
          <p:spPr>
            <a:xfrm>
              <a:off x="1521882" y="3023583"/>
              <a:ext cx="1304507" cy="1199972"/>
            </a:xfrm>
            <a:prstGeom prst="rect">
              <a:avLst/>
            </a:prstGeom>
            <a:solidFill>
              <a:srgbClr val="E33B3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xmlns="" id="{D69AFA32-C1F4-4812-B6FC-5C5EAF232F40}"/>
                </a:ext>
              </a:extLst>
            </p:cNvPr>
            <p:cNvSpPr txBox="1"/>
            <p:nvPr/>
          </p:nvSpPr>
          <p:spPr>
            <a:xfrm>
              <a:off x="1602393" y="3207599"/>
              <a:ext cx="1129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% </a:t>
              </a:r>
              <a:r>
                <a:rPr kumimoji="0" lang="ar-DZ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193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xmlns="" id="{20EAA579-E2E4-4D62-A75B-E56B8C8C2A2A}"/>
                </a:ext>
              </a:extLst>
            </p:cNvPr>
            <p:cNvSpPr txBox="1"/>
            <p:nvPr/>
          </p:nvSpPr>
          <p:spPr>
            <a:xfrm>
              <a:off x="1313528" y="3654804"/>
              <a:ext cx="1764537" cy="26161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من الميزانية المتوقعة</a:t>
              </a:r>
              <a:endPara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endParaRPr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xmlns="" id="{A67FEFE5-AB39-4052-BEEC-64843810AF5A}"/>
              </a:ext>
            </a:extLst>
          </p:cNvPr>
          <p:cNvGrpSpPr/>
          <p:nvPr/>
        </p:nvGrpSpPr>
        <p:grpSpPr>
          <a:xfrm>
            <a:off x="1262093" y="2730268"/>
            <a:ext cx="1764537" cy="1200001"/>
            <a:chOff x="1313528" y="1191215"/>
            <a:chExt cx="1764537" cy="1200001"/>
          </a:xfrm>
        </p:grpSpPr>
        <p:grpSp>
          <p:nvGrpSpPr>
            <p:cNvPr id="140" name="Groupe 139">
              <a:extLst>
                <a:ext uri="{FF2B5EF4-FFF2-40B4-BE49-F238E27FC236}">
                  <a16:creationId xmlns:a16="http://schemas.microsoft.com/office/drawing/2014/main" xmlns="" id="{D2D7E1C3-10D7-4737-8327-118F63340E43}"/>
                </a:ext>
              </a:extLst>
            </p:cNvPr>
            <p:cNvGrpSpPr/>
            <p:nvPr/>
          </p:nvGrpSpPr>
          <p:grpSpPr>
            <a:xfrm>
              <a:off x="1510965" y="1191215"/>
              <a:ext cx="1304507" cy="1200001"/>
              <a:chOff x="2542978" y="4621927"/>
              <a:chExt cx="1304507" cy="1200001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xmlns="" id="{FF676B9C-A4A1-4B3B-A73A-A884AE1C43AD}"/>
                  </a:ext>
                </a:extLst>
              </p:cNvPr>
              <p:cNvSpPr/>
              <p:nvPr/>
            </p:nvSpPr>
            <p:spPr>
              <a:xfrm>
                <a:off x="2542978" y="4621927"/>
                <a:ext cx="1304507" cy="1200001"/>
              </a:xfrm>
              <a:prstGeom prst="rect">
                <a:avLst/>
              </a:prstGeom>
              <a:solidFill>
                <a:srgbClr val="E33B3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xmlns="" id="{40566028-E549-4043-8C96-B1309691B090}"/>
                  </a:ext>
                </a:extLst>
              </p:cNvPr>
              <p:cNvSpPr txBox="1"/>
              <p:nvPr/>
            </p:nvSpPr>
            <p:spPr>
              <a:xfrm>
                <a:off x="2593836" y="4802079"/>
                <a:ext cx="11290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% </a:t>
                </a:r>
                <a:r>
                  <a:rPr kumimoji="0" lang="ar-DZ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265</a:t>
                </a:r>
                <a:endPara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xmlns="" id="{239E2D11-EC88-4CE0-B494-BB51F1CB64AE}"/>
                </a:ext>
              </a:extLst>
            </p:cNvPr>
            <p:cNvSpPr txBox="1"/>
            <p:nvPr/>
          </p:nvSpPr>
          <p:spPr>
            <a:xfrm>
              <a:off x="1313528" y="1837880"/>
              <a:ext cx="1764537" cy="52322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من مناصب </a:t>
              </a:r>
              <a:b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</a:br>
              <a: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الشغل  المتوقعة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endParaRPr>
            </a:p>
          </p:txBody>
        </p:sp>
      </p:grpSp>
      <p:sp>
        <p:nvSpPr>
          <p:cNvPr id="131" name="Rectangle : coins arrondis 130">
            <a:extLst>
              <a:ext uri="{FF2B5EF4-FFF2-40B4-BE49-F238E27FC236}">
                <a16:creationId xmlns:a16="http://schemas.microsoft.com/office/drawing/2014/main" xmlns="" id="{5D33275A-1BAF-4F81-B170-06783F3BCEBD}"/>
              </a:ext>
            </a:extLst>
          </p:cNvPr>
          <p:cNvSpPr/>
          <p:nvPr/>
        </p:nvSpPr>
        <p:spPr>
          <a:xfrm>
            <a:off x="6186167" y="5643057"/>
            <a:ext cx="4478694" cy="589085"/>
          </a:xfrm>
          <a:prstGeom prst="roundRect">
            <a:avLst>
              <a:gd name="adj" fmla="val 16023"/>
            </a:avLst>
          </a:prstGeom>
          <a:solidFill>
            <a:srgbClr val="E33B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xmlns="" id="{36EDE70D-34EE-41B8-B4EE-38753E6DB3F7}"/>
              </a:ext>
            </a:extLst>
          </p:cNvPr>
          <p:cNvSpPr txBox="1"/>
          <p:nvPr/>
        </p:nvSpPr>
        <p:spPr>
          <a:xfrm>
            <a:off x="6170707" y="5748565"/>
            <a:ext cx="449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54 مليون درهم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33" name="Picture 22">
            <a:extLst>
              <a:ext uri="{FF2B5EF4-FFF2-40B4-BE49-F238E27FC236}">
                <a16:creationId xmlns:a16="http://schemas.microsoft.com/office/drawing/2014/main" xmlns="" id="{FB6F712F-059B-4487-9632-3DBF8A21C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57" t="16483"/>
          <a:stretch/>
        </p:blipFill>
        <p:spPr>
          <a:xfrm flipH="1">
            <a:off x="4431626" y="8130141"/>
            <a:ext cx="2823616" cy="220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" name="Picture 23">
            <a:extLst>
              <a:ext uri="{FF2B5EF4-FFF2-40B4-BE49-F238E27FC236}">
                <a16:creationId xmlns:a16="http://schemas.microsoft.com/office/drawing/2014/main" xmlns="" id="{D44B2AE8-E946-4BB7-83CA-3B0AFBEFE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1244" y="8130141"/>
            <a:ext cx="2823617" cy="22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" name="Picture 13">
            <a:extLst>
              <a:ext uri="{FF2B5EF4-FFF2-40B4-BE49-F238E27FC236}">
                <a16:creationId xmlns:a16="http://schemas.microsoft.com/office/drawing/2014/main" xmlns="" id="{F16709AC-1BE1-4B2A-892E-651FB6C18B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4" r="15375"/>
          <a:stretch/>
        </p:blipFill>
        <p:spPr>
          <a:xfrm>
            <a:off x="1114426" y="8164373"/>
            <a:ext cx="2813750" cy="2193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6" name="Groupe 135">
            <a:extLst>
              <a:ext uri="{FF2B5EF4-FFF2-40B4-BE49-F238E27FC236}">
                <a16:creationId xmlns:a16="http://schemas.microsoft.com/office/drawing/2014/main" xmlns="" id="{8298A14C-3FE9-455F-81E2-D3F8FAD57D1C}"/>
              </a:ext>
            </a:extLst>
          </p:cNvPr>
          <p:cNvGrpSpPr/>
          <p:nvPr/>
        </p:nvGrpSpPr>
        <p:grpSpPr>
          <a:xfrm>
            <a:off x="6170707" y="6604296"/>
            <a:ext cx="4438076" cy="1040397"/>
            <a:chOff x="6985675" y="5587192"/>
            <a:chExt cx="4652273" cy="1040397"/>
          </a:xfrm>
        </p:grpSpPr>
        <p:sp>
          <p:nvSpPr>
            <p:cNvPr id="137" name="Rectangle : coins arrondis 136">
              <a:extLst>
                <a:ext uri="{FF2B5EF4-FFF2-40B4-BE49-F238E27FC236}">
                  <a16:creationId xmlns:a16="http://schemas.microsoft.com/office/drawing/2014/main" xmlns="" id="{DE6D6396-2BEB-46A9-9303-9D695390988D}"/>
                </a:ext>
              </a:extLst>
            </p:cNvPr>
            <p:cNvSpPr/>
            <p:nvPr/>
          </p:nvSpPr>
          <p:spPr>
            <a:xfrm>
              <a:off x="6985675" y="5587192"/>
              <a:ext cx="4652273" cy="1015819"/>
            </a:xfrm>
            <a:prstGeom prst="roundRect">
              <a:avLst>
                <a:gd name="adj" fmla="val 7527"/>
              </a:avLst>
            </a:prstGeom>
            <a:solidFill>
              <a:srgbClr val="E7E6E6">
                <a:lumMod val="25000"/>
              </a:srgbClr>
            </a:solidFill>
            <a:ln w="12700" cap="flat" cmpd="sng" algn="ctr">
              <a:solidFill>
                <a:srgbClr val="E33B3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xmlns="" id="{BC3E6C88-64B0-43FE-BEEA-C1ABB38BE35E}"/>
                </a:ext>
              </a:extLst>
            </p:cNvPr>
            <p:cNvSpPr txBox="1"/>
            <p:nvPr/>
          </p:nvSpPr>
          <p:spPr>
            <a:xfrm>
              <a:off x="8576452" y="5981258"/>
              <a:ext cx="3045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 إدماج الأشخاص </a:t>
              </a:r>
              <a:br>
                <a:rPr kumimoji="0" lang="ar-D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</a:br>
              <a:r>
                <a:rPr kumimoji="0" lang="ar-D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على خلفية  أحداث جرادة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endParaRP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xmlns="" id="{C13A6804-B04D-4053-8FCF-8BEEE7283F20}"/>
                </a:ext>
              </a:extLst>
            </p:cNvPr>
            <p:cNvSpPr txBox="1"/>
            <p:nvPr/>
          </p:nvSpPr>
          <p:spPr>
            <a:xfrm>
              <a:off x="7042257" y="5656085"/>
              <a:ext cx="1452618" cy="830997"/>
            </a:xfrm>
            <a:prstGeom prst="rect">
              <a:avLst/>
            </a:prstGeom>
            <a:solidFill>
              <a:srgbClr val="E33B39"/>
            </a:solidFill>
            <a:ln>
              <a:noFill/>
            </a:ln>
          </p:spPr>
          <p:txBody>
            <a:bodyPr wrap="square" lIns="36000" rIns="3600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10</a:t>
              </a:r>
              <a:r>
                <a:rPr kumimoji="0" lang="ar-DZ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mohammad bold art 1" pitchFamily="2" charset="-78"/>
                </a:rPr>
                <a:t>مليون درهم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endParaRPr>
            </a:p>
          </p:txBody>
        </p:sp>
      </p:grpSp>
      <p:pic>
        <p:nvPicPr>
          <p:cNvPr id="3" name="Picture 20">
            <a:extLst>
              <a:ext uri="{FF2B5EF4-FFF2-40B4-BE49-F238E27FC236}">
                <a16:creationId xmlns:a16="http://schemas.microsoft.com/office/drawing/2014/main" xmlns="" id="{EBF2EC68-1F9E-4DD7-A1A1-1E98E9D81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4537" y="8138622"/>
            <a:ext cx="2813751" cy="22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xmlns="" id="{3EE8B5EC-C2F1-4F38-B26C-9220B2ADDA4B}"/>
              </a:ext>
            </a:extLst>
          </p:cNvPr>
          <p:cNvGrpSpPr/>
          <p:nvPr/>
        </p:nvGrpSpPr>
        <p:grpSpPr>
          <a:xfrm>
            <a:off x="761905" y="274649"/>
            <a:ext cx="1140169" cy="1713508"/>
            <a:chOff x="11017632" y="397039"/>
            <a:chExt cx="738996" cy="126125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xmlns="" id="{B700CC01-5190-49A9-B690-8E6B72C1F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17632" y="397039"/>
              <a:ext cx="738996" cy="1261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xmlns="" id="{68ED35D5-E51A-4773-98AD-697B1F7CB694}"/>
                </a:ext>
              </a:extLst>
            </p:cNvPr>
            <p:cNvSpPr/>
            <p:nvPr/>
          </p:nvSpPr>
          <p:spPr>
            <a:xfrm>
              <a:off x="11091162" y="1350926"/>
              <a:ext cx="143890" cy="143890"/>
            </a:xfrm>
            <a:prstGeom prst="ellipse">
              <a:avLst/>
            </a:prstGeom>
            <a:solidFill>
              <a:srgbClr val="E33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96AD537D-276B-4B83-B8EB-BDEDB2CC903E}"/>
              </a:ext>
            </a:extLst>
          </p:cNvPr>
          <p:cNvSpPr txBox="1"/>
          <p:nvPr/>
        </p:nvSpPr>
        <p:spPr>
          <a:xfrm>
            <a:off x="7889095" y="6551131"/>
            <a:ext cx="23705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DZ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mohammad bold art 1" pitchFamily="2" charset="-78"/>
              </a:rPr>
              <a:t>نسخة جديدة</a:t>
            </a:r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9CBF0E3-9006-4500-9F3C-A21950C947AB}"/>
              </a:ext>
            </a:extLst>
          </p:cNvPr>
          <p:cNvSpPr/>
          <p:nvPr/>
        </p:nvSpPr>
        <p:spPr>
          <a:xfrm>
            <a:off x="3007828" y="4631163"/>
            <a:ext cx="2575476" cy="542832"/>
          </a:xfrm>
          <a:prstGeom prst="round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B26351A-27DF-49A9-85A5-FA7C55B7268B}"/>
              </a:ext>
            </a:extLst>
          </p:cNvPr>
          <p:cNvSpPr txBox="1"/>
          <p:nvPr/>
        </p:nvSpPr>
        <p:spPr>
          <a:xfrm>
            <a:off x="3066734" y="4656938"/>
            <a:ext cx="2575476" cy="467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b="1" dirty="0">
                <a:solidFill>
                  <a:schemeClr val="bg1"/>
                </a:solidFill>
              </a:rPr>
              <a:t>1630</a:t>
            </a:r>
            <a:r>
              <a:rPr lang="ar-DZ" dirty="0">
                <a:solidFill>
                  <a:schemeClr val="bg1"/>
                </a:solidFill>
              </a:rPr>
              <a:t> </a:t>
            </a:r>
            <a:r>
              <a:rPr lang="ar-DZ" dirty="0">
                <a:solidFill>
                  <a:schemeClr val="bg1"/>
                </a:solidFill>
                <a:cs typeface="mohammad bold art 1" pitchFamily="2" charset="-78"/>
              </a:rPr>
              <a:t>منصب الشغل</a:t>
            </a:r>
            <a:endParaRPr lang="fr-FR" dirty="0">
              <a:solidFill>
                <a:schemeClr val="bg1"/>
              </a:solidFill>
              <a:cs typeface="mohammad bold art 1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FA8FA81-626E-4BE3-88A3-4FF889980560}"/>
              </a:ext>
            </a:extLst>
          </p:cNvPr>
          <p:cNvSpPr/>
          <p:nvPr/>
        </p:nvSpPr>
        <p:spPr>
          <a:xfrm>
            <a:off x="13490313" y="459621"/>
            <a:ext cx="1586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2F350C-6EA9-4159-869C-2F774B3F6C39}"/>
              </a:ext>
            </a:extLst>
          </p:cNvPr>
          <p:cNvSpPr/>
          <p:nvPr/>
        </p:nvSpPr>
        <p:spPr>
          <a:xfrm>
            <a:off x="13202116" y="791545"/>
            <a:ext cx="2069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36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تشجيع الاستثمار</a:t>
            </a:r>
            <a:endParaRPr lang="fr-FR" sz="3600" b="1" spc="-4" dirty="0">
              <a:solidFill>
                <a:srgbClr val="FBB613"/>
              </a:solidFill>
              <a:latin typeface="AlmahdiQr" panose="02000000000000000000" pitchFamily="2" charset="-78"/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822151"/>
            <a:ext cx="15119350" cy="5848880"/>
          </a:xfrm>
          <a:prstGeom prst="rect">
            <a:avLst/>
          </a:prstGeom>
          <a:solidFill>
            <a:srgbClr val="FBB613"/>
          </a:solidFill>
          <a:ln>
            <a:solidFill>
              <a:srgbClr val="FBB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119350" cy="218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964267" y="5283199"/>
            <a:ext cx="10837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4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تعزيز التجهيزات الاجتماعية للقرب</a:t>
            </a:r>
          </a:p>
        </p:txBody>
      </p:sp>
      <p:sp>
        <p:nvSpPr>
          <p:cNvPr id="8" name="Rectangle 7"/>
          <p:cNvSpPr/>
          <p:nvPr/>
        </p:nvSpPr>
        <p:spPr>
          <a:xfrm>
            <a:off x="5643382" y="3526598"/>
            <a:ext cx="35507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54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الثاني</a:t>
            </a:r>
            <a:endParaRPr lang="fr-FR" sz="4800" dirty="0">
              <a:solidFill>
                <a:srgbClr val="FBB61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8252" y="6355633"/>
            <a:ext cx="3505200" cy="584775"/>
          </a:xfrm>
          <a:prstGeom prst="rect">
            <a:avLst/>
          </a:prstGeom>
          <a:solidFill>
            <a:srgbClr val="464A4D"/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r-FR" sz="3200" b="1" dirty="0">
                <a:solidFill>
                  <a:schemeClr val="bg1"/>
                </a:solidFill>
                <a:cs typeface="mohammad bold art 1" pitchFamily="2" charset="-78"/>
              </a:rPr>
              <a:t> 70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مليون</a:t>
            </a:r>
            <a:r>
              <a:rPr lang="ar-MA" sz="3200" b="1" dirty="0">
                <a:solidFill>
                  <a:schemeClr val="bg1"/>
                </a:solidFill>
                <a:cs typeface="mohammad bold art 1" pitchFamily="2" charset="-78"/>
              </a:rPr>
              <a:t> 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درهم</a:t>
            </a:r>
            <a:endParaRPr lang="fr-MA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ohammad bold art 1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32001" y="6332243"/>
            <a:ext cx="3548784" cy="584775"/>
          </a:xfrm>
          <a:prstGeom prst="rect">
            <a:avLst/>
          </a:prstGeom>
          <a:solidFill>
            <a:srgbClr val="464A4D"/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DZ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10</a:t>
            </a:r>
            <a:r>
              <a:rPr lang="fr-FR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 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 مشروعا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5680" y="8243466"/>
            <a:ext cx="325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6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المرافق التربوية</a:t>
            </a:r>
            <a:endParaRPr lang="fr-FR" sz="3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17067" y="8318615"/>
            <a:ext cx="4329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6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الثقافة والتكوين</a:t>
            </a:r>
            <a:endParaRPr lang="fr-FR" sz="3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0209" y="8914642"/>
            <a:ext cx="2685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DZ" sz="3600" b="1" dirty="0">
                <a:solidFill>
                  <a:schemeClr val="bg1"/>
                </a:solidFill>
              </a:rPr>
              <a:t>26</a:t>
            </a:r>
            <a:r>
              <a:rPr lang="fr-FR" sz="3600" b="1" dirty="0">
                <a:solidFill>
                  <a:schemeClr val="bg1"/>
                </a:solidFill>
              </a:rPr>
              <a:t> </a:t>
            </a:r>
            <a:r>
              <a:rPr lang="ar-MA" sz="3600" b="1" dirty="0">
                <a:solidFill>
                  <a:schemeClr val="bg1"/>
                </a:solidFill>
              </a:rPr>
              <a:t> مليون درهم</a:t>
            </a:r>
            <a:endParaRPr lang="fr-F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7208" y="8873555"/>
            <a:ext cx="24064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3600" b="1" dirty="0">
                <a:solidFill>
                  <a:schemeClr val="bg1"/>
                </a:solidFill>
              </a:rPr>
              <a:t>6 </a:t>
            </a:r>
            <a:r>
              <a:rPr lang="ar-MA" sz="3600" b="1" dirty="0">
                <a:solidFill>
                  <a:schemeClr val="bg1"/>
                </a:solidFill>
              </a:rPr>
              <a:t> مليون درهم</a:t>
            </a:r>
            <a:endParaRPr lang="fr-F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49176" y="8873380"/>
            <a:ext cx="2581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DZ" sz="3600" b="1" dirty="0">
                <a:solidFill>
                  <a:schemeClr val="bg1"/>
                </a:solidFill>
              </a:rPr>
              <a:t>38</a:t>
            </a:r>
            <a:r>
              <a:rPr lang="ar-MA" sz="3600" b="1" dirty="0">
                <a:solidFill>
                  <a:schemeClr val="bg1"/>
                </a:solidFill>
              </a:rPr>
              <a:t> مليون درهم</a:t>
            </a:r>
            <a:endParaRPr lang="fr-F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24192" y="8255909"/>
            <a:ext cx="4350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600" b="1" dirty="0">
                <a:solidFill>
                  <a:prstClr val="black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التجهيزات الاجتماعية للقرب</a:t>
            </a:r>
            <a:endParaRPr lang="fr-FR" sz="3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Parenthèse ouvrante 17"/>
          <p:cNvSpPr/>
          <p:nvPr/>
        </p:nvSpPr>
        <p:spPr>
          <a:xfrm rot="5400000">
            <a:off x="7343191" y="2808514"/>
            <a:ext cx="541178" cy="9815804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7408507" y="7445827"/>
            <a:ext cx="18661" cy="634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2260425" y="7707084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7184573" y="7725745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2500605" y="7669761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2940805" y="1223664"/>
            <a:ext cx="2178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32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الثاني</a:t>
            </a:r>
            <a:endParaRPr lang="fr-FR" sz="2800" dirty="0">
              <a:solidFill>
                <a:schemeClr val="bg1"/>
              </a:solidFill>
            </a:endParaRPr>
          </a:p>
        </p:txBody>
      </p:sp>
      <p:grpSp>
        <p:nvGrpSpPr>
          <p:cNvPr id="2" name="Groupe 29">
            <a:extLst>
              <a:ext uri="{FF2B5EF4-FFF2-40B4-BE49-F238E27FC236}">
                <a16:creationId xmlns:a16="http://schemas.microsoft.com/office/drawing/2014/main" xmlns="" id="{E57433DE-DD64-48FD-9AA0-AB673DF295CE}"/>
              </a:ext>
            </a:extLst>
          </p:cNvPr>
          <p:cNvGrpSpPr/>
          <p:nvPr/>
        </p:nvGrpSpPr>
        <p:grpSpPr>
          <a:xfrm>
            <a:off x="8578583" y="2177662"/>
            <a:ext cx="4355097" cy="817099"/>
            <a:chOff x="9766425" y="2208140"/>
            <a:chExt cx="4355097" cy="8170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5B50A47-AB13-46DC-8557-1C8CD97E6FD6}"/>
                </a:ext>
              </a:extLst>
            </p:cNvPr>
            <p:cNvSpPr/>
            <p:nvPr/>
          </p:nvSpPr>
          <p:spPr>
            <a:xfrm>
              <a:off x="9951927" y="2208140"/>
              <a:ext cx="4169595" cy="817099"/>
            </a:xfrm>
            <a:prstGeom prst="rect">
              <a:avLst/>
            </a:prstGeom>
            <a:solidFill>
              <a:srgbClr val="EAA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2098D90D-0581-40FD-A2A1-BAC50CB91B76}"/>
                </a:ext>
              </a:extLst>
            </p:cNvPr>
            <p:cNvSpPr/>
            <p:nvPr/>
          </p:nvSpPr>
          <p:spPr>
            <a:xfrm>
              <a:off x="9766425" y="2208140"/>
              <a:ext cx="1235427" cy="803622"/>
            </a:xfrm>
            <a:prstGeom prst="rect">
              <a:avLst/>
            </a:prstGeom>
            <a:solidFill>
              <a:srgbClr val="36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F9D45A3-5207-4030-8B6A-4C35AAAE1F94}"/>
              </a:ext>
            </a:extLst>
          </p:cNvPr>
          <p:cNvSpPr/>
          <p:nvPr/>
        </p:nvSpPr>
        <p:spPr>
          <a:xfrm>
            <a:off x="8794330" y="2272888"/>
            <a:ext cx="707245" cy="626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97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ar-MA" sz="347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75</a:t>
            </a:r>
            <a:endParaRPr lang="fr-FR" sz="297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63F09A3-FD95-4746-978F-8071802EC87E}"/>
              </a:ext>
            </a:extLst>
          </p:cNvPr>
          <p:cNvSpPr/>
          <p:nvPr/>
        </p:nvSpPr>
        <p:spPr>
          <a:xfrm>
            <a:off x="9781503" y="2225530"/>
            <a:ext cx="2964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تهيئة وتجهيز قاعة للرياضة متعددة الاختصاصات (</a:t>
            </a:r>
            <a:r>
              <a:rPr lang="ar-MA" sz="2000" b="1" dirty="0">
                <a:solidFill>
                  <a:srgbClr val="222A35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تويست</a:t>
            </a:r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)</a:t>
            </a:r>
          </a:p>
        </p:txBody>
      </p:sp>
      <p:pic>
        <p:nvPicPr>
          <p:cNvPr id="32" name="Picture Placeholder 23">
            <a:extLst>
              <a:ext uri="{FF2B5EF4-FFF2-40B4-BE49-F238E27FC236}">
                <a16:creationId xmlns:a16="http://schemas.microsoft.com/office/drawing/2014/main" xmlns="" id="{E8444413-8060-4848-80EE-8B86C4175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" r="2641"/>
          <a:stretch>
            <a:fillRect/>
          </a:stretch>
        </p:blipFill>
        <p:spPr>
          <a:xfrm>
            <a:off x="8604463" y="2981284"/>
            <a:ext cx="4329217" cy="3220118"/>
          </a:xfrm>
          <a:prstGeom prst="rect">
            <a:avLst/>
          </a:prstGeom>
        </p:spPr>
      </p:pic>
      <p:pic>
        <p:nvPicPr>
          <p:cNvPr id="35" name="Picture Placeholder 14">
            <a:extLst>
              <a:ext uri="{FF2B5EF4-FFF2-40B4-BE49-F238E27FC236}">
                <a16:creationId xmlns:a16="http://schemas.microsoft.com/office/drawing/2014/main" xmlns="" id="{9CCF0F91-A717-4318-AD0E-BAB4F68B4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31" b="25003"/>
          <a:stretch/>
        </p:blipFill>
        <p:spPr>
          <a:xfrm>
            <a:off x="8604463" y="7257915"/>
            <a:ext cx="4322439" cy="2864928"/>
          </a:xfrm>
          <a:prstGeom prst="rect">
            <a:avLst/>
          </a:prstGeom>
        </p:spPr>
      </p:pic>
      <p:grpSp>
        <p:nvGrpSpPr>
          <p:cNvPr id="3" name="Groupe 35">
            <a:extLst>
              <a:ext uri="{FF2B5EF4-FFF2-40B4-BE49-F238E27FC236}">
                <a16:creationId xmlns:a16="http://schemas.microsoft.com/office/drawing/2014/main" xmlns="" id="{D40ABEA0-D618-447C-9514-BA916F7D1AD1}"/>
              </a:ext>
            </a:extLst>
          </p:cNvPr>
          <p:cNvGrpSpPr/>
          <p:nvPr/>
        </p:nvGrpSpPr>
        <p:grpSpPr>
          <a:xfrm>
            <a:off x="8610350" y="6502161"/>
            <a:ext cx="4355097" cy="817099"/>
            <a:chOff x="9766425" y="2208140"/>
            <a:chExt cx="4355097" cy="81709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E4B531C2-655B-4B2C-8EB6-4E1C1E189E8C}"/>
                </a:ext>
              </a:extLst>
            </p:cNvPr>
            <p:cNvSpPr/>
            <p:nvPr/>
          </p:nvSpPr>
          <p:spPr>
            <a:xfrm>
              <a:off x="9951927" y="2208140"/>
              <a:ext cx="4169595" cy="817099"/>
            </a:xfrm>
            <a:prstGeom prst="rect">
              <a:avLst/>
            </a:prstGeom>
            <a:solidFill>
              <a:srgbClr val="EAA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E8F849AA-8A20-4731-94F2-B922445B9E93}"/>
                </a:ext>
              </a:extLst>
            </p:cNvPr>
            <p:cNvSpPr/>
            <p:nvPr/>
          </p:nvSpPr>
          <p:spPr>
            <a:xfrm>
              <a:off x="9766425" y="2208140"/>
              <a:ext cx="1235427" cy="803622"/>
            </a:xfrm>
            <a:prstGeom prst="rect">
              <a:avLst/>
            </a:prstGeom>
            <a:solidFill>
              <a:srgbClr val="36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D2865852-C4C8-40B7-B5B9-9183BBB1E80F}"/>
              </a:ext>
            </a:extLst>
          </p:cNvPr>
          <p:cNvSpPr/>
          <p:nvPr/>
        </p:nvSpPr>
        <p:spPr>
          <a:xfrm>
            <a:off x="8753160" y="6597387"/>
            <a:ext cx="853119" cy="626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97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ar-MA" sz="347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100</a:t>
            </a:r>
            <a:endParaRPr lang="fr-FR" sz="297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CCDB5DBE-0DE6-429E-B8EC-FE64A6B8163E}"/>
              </a:ext>
            </a:extLst>
          </p:cNvPr>
          <p:cNvSpPr/>
          <p:nvPr/>
        </p:nvSpPr>
        <p:spPr>
          <a:xfrm>
            <a:off x="9845777" y="6566150"/>
            <a:ext cx="2841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إنشاء 5 ملاعب للقرب  </a:t>
            </a:r>
          </a:p>
          <a:p>
            <a:pPr algn="ctr" rtl="1"/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</a:t>
            </a:r>
            <a:r>
              <a:rPr lang="ar-MA" sz="2000" b="1" dirty="0">
                <a:solidFill>
                  <a:srgbClr val="222A35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جرادة</a:t>
            </a:r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)</a:t>
            </a:r>
            <a:endParaRPr lang="en-GB" sz="36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pic>
        <p:nvPicPr>
          <p:cNvPr id="44" name="Picture 9">
            <a:extLst>
              <a:ext uri="{FF2B5EF4-FFF2-40B4-BE49-F238E27FC236}">
                <a16:creationId xmlns:a16="http://schemas.microsoft.com/office/drawing/2014/main" xmlns="" id="{274D9C62-E5B7-4EB1-AD75-8A2797C37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7871" y="7215988"/>
            <a:ext cx="4671181" cy="2803584"/>
          </a:xfrm>
          <a:prstGeom prst="rect">
            <a:avLst/>
          </a:prstGeom>
        </p:spPr>
      </p:pic>
      <p:grpSp>
        <p:nvGrpSpPr>
          <p:cNvPr id="4" name="Groupe 44">
            <a:extLst>
              <a:ext uri="{FF2B5EF4-FFF2-40B4-BE49-F238E27FC236}">
                <a16:creationId xmlns:a16="http://schemas.microsoft.com/office/drawing/2014/main" xmlns="" id="{A1D57304-7772-47B9-A0C9-EF2A67281A7C}"/>
              </a:ext>
            </a:extLst>
          </p:cNvPr>
          <p:cNvGrpSpPr/>
          <p:nvPr/>
        </p:nvGrpSpPr>
        <p:grpSpPr>
          <a:xfrm>
            <a:off x="2577871" y="6617445"/>
            <a:ext cx="4678059" cy="803622"/>
            <a:chOff x="9766425" y="2208140"/>
            <a:chExt cx="4333399" cy="81709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60B97F00-1CDD-4074-8083-E371F12691DD}"/>
                </a:ext>
              </a:extLst>
            </p:cNvPr>
            <p:cNvSpPr/>
            <p:nvPr/>
          </p:nvSpPr>
          <p:spPr>
            <a:xfrm>
              <a:off x="9951928" y="2208140"/>
              <a:ext cx="4147896" cy="817099"/>
            </a:xfrm>
            <a:prstGeom prst="rect">
              <a:avLst/>
            </a:prstGeom>
            <a:solidFill>
              <a:srgbClr val="EAA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6D5DB7A1-8B68-477B-BADC-37DEE7D54F6A}"/>
                </a:ext>
              </a:extLst>
            </p:cNvPr>
            <p:cNvSpPr/>
            <p:nvPr/>
          </p:nvSpPr>
          <p:spPr>
            <a:xfrm>
              <a:off x="9766425" y="2208140"/>
              <a:ext cx="1235427" cy="803622"/>
            </a:xfrm>
            <a:prstGeom prst="rect">
              <a:avLst/>
            </a:prstGeom>
            <a:solidFill>
              <a:srgbClr val="36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1B36301-D1DC-4548-A32E-B3B393A49288}"/>
              </a:ext>
            </a:extLst>
          </p:cNvPr>
          <p:cNvSpPr/>
          <p:nvPr/>
        </p:nvSpPr>
        <p:spPr>
          <a:xfrm>
            <a:off x="3138278" y="6712670"/>
            <a:ext cx="673582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2976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40%</a:t>
            </a:r>
            <a:endParaRPr lang="fr-FR" sz="297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5E16EC15-704D-4218-8753-C98F0BDE1D93}"/>
              </a:ext>
            </a:extLst>
          </p:cNvPr>
          <p:cNvSpPr/>
          <p:nvPr/>
        </p:nvSpPr>
        <p:spPr>
          <a:xfrm>
            <a:off x="4157958" y="6681433"/>
            <a:ext cx="2841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إحداث فضاء للأنشطة الرياضية (</a:t>
            </a:r>
            <a:r>
              <a:rPr lang="ar-MA" sz="2000" b="1" dirty="0">
                <a:solidFill>
                  <a:srgbClr val="222A35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جرادة</a:t>
            </a:r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)</a:t>
            </a:r>
            <a:endParaRPr lang="en-GB" sz="36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grpSp>
        <p:nvGrpSpPr>
          <p:cNvPr id="5" name="Groupe 50">
            <a:extLst>
              <a:ext uri="{FF2B5EF4-FFF2-40B4-BE49-F238E27FC236}">
                <a16:creationId xmlns:a16="http://schemas.microsoft.com/office/drawing/2014/main" xmlns="" id="{E281CD68-D2B5-4A38-A7CF-2F25425A9BD1}"/>
              </a:ext>
            </a:extLst>
          </p:cNvPr>
          <p:cNvGrpSpPr/>
          <p:nvPr/>
        </p:nvGrpSpPr>
        <p:grpSpPr>
          <a:xfrm>
            <a:off x="2622489" y="2242482"/>
            <a:ext cx="4591647" cy="923017"/>
            <a:chOff x="9508177" y="2208140"/>
            <a:chExt cx="4591647" cy="817099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BDBF2198-9D09-46F2-8497-BED1DC9BD7F2}"/>
                </a:ext>
              </a:extLst>
            </p:cNvPr>
            <p:cNvSpPr/>
            <p:nvPr/>
          </p:nvSpPr>
          <p:spPr>
            <a:xfrm>
              <a:off x="9951928" y="2208140"/>
              <a:ext cx="4147896" cy="817099"/>
            </a:xfrm>
            <a:prstGeom prst="rect">
              <a:avLst/>
            </a:prstGeom>
            <a:solidFill>
              <a:srgbClr val="EAA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80C9F62F-335F-4A63-960A-51769564D241}"/>
                </a:ext>
              </a:extLst>
            </p:cNvPr>
            <p:cNvSpPr/>
            <p:nvPr/>
          </p:nvSpPr>
          <p:spPr>
            <a:xfrm>
              <a:off x="9508177" y="2208140"/>
              <a:ext cx="1493675" cy="803622"/>
            </a:xfrm>
            <a:prstGeom prst="rect">
              <a:avLst/>
            </a:prstGeom>
            <a:solidFill>
              <a:srgbClr val="36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744"/>
                </a:spcBef>
              </a:pPr>
              <a:endParaRPr lang="en-US" sz="1736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C04FB32-2F81-4BD9-8036-1B66B7A82F24}"/>
              </a:ext>
            </a:extLst>
          </p:cNvPr>
          <p:cNvSpPr/>
          <p:nvPr/>
        </p:nvSpPr>
        <p:spPr>
          <a:xfrm>
            <a:off x="2777559" y="2177662"/>
            <a:ext cx="1245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D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جرادة </a:t>
            </a:r>
            <a:r>
              <a:rPr lang="ar-M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ar-M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50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6144F79-E67D-4436-910F-0BD6AB0FFD76}"/>
              </a:ext>
            </a:extLst>
          </p:cNvPr>
          <p:cNvSpPr/>
          <p:nvPr/>
        </p:nvSpPr>
        <p:spPr>
          <a:xfrm>
            <a:off x="4157958" y="2379398"/>
            <a:ext cx="2841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إبناء وتجهيز دورين للشباب متعدد الاختصاصات </a:t>
            </a:r>
            <a:endParaRPr lang="en-GB" sz="2000" b="1" dirty="0">
              <a:solidFill>
                <a:srgbClr val="222A35"/>
              </a:solidFill>
              <a:cs typeface="Adobe Arabic" panose="02040503050201020203" pitchFamily="18" charset="-7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9D0BD930-C727-4EAD-B707-EC8220CA2A74}"/>
              </a:ext>
            </a:extLst>
          </p:cNvPr>
          <p:cNvSpPr/>
          <p:nvPr/>
        </p:nvSpPr>
        <p:spPr>
          <a:xfrm>
            <a:off x="2577871" y="2639855"/>
            <a:ext cx="1645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سيدي بوبكر </a:t>
            </a:r>
            <a:r>
              <a:rPr lang="ar-M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ar-M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3</a:t>
            </a:r>
            <a:r>
              <a:rPr lang="ar-D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0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E9B7A51F-94F2-43DB-8668-D020DFC2D1CE}"/>
              </a:ext>
            </a:extLst>
          </p:cNvPr>
          <p:cNvSpPr txBox="1"/>
          <p:nvPr/>
        </p:nvSpPr>
        <p:spPr>
          <a:xfrm>
            <a:off x="2598420" y="568970"/>
            <a:ext cx="7574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4000" b="1" spc="-4" dirty="0">
                <a:latin typeface="AlmahdiQr" panose="02000000000000000000" pitchFamily="2" charset="-78"/>
                <a:cs typeface="mohammad bold art 1" pitchFamily="2" charset="-78"/>
              </a:rPr>
              <a:t>التجهيزات الاجتماعية</a:t>
            </a:r>
            <a:endParaRPr lang="fr-FR" sz="4000" b="1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pic>
        <p:nvPicPr>
          <p:cNvPr id="31" name="Picture Placeholder 4">
            <a:extLst>
              <a:ext uri="{FF2B5EF4-FFF2-40B4-BE49-F238E27FC236}">
                <a16:creationId xmlns:a16="http://schemas.microsoft.com/office/drawing/2014/main" xmlns="" id="{6BCF6240-14DD-4918-AB49-83BADEA4F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" r="2641"/>
          <a:stretch>
            <a:fillRect/>
          </a:stretch>
        </p:blipFill>
        <p:spPr>
          <a:xfrm>
            <a:off x="2622490" y="3150275"/>
            <a:ext cx="4591646" cy="31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526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4BC2284-12FC-4B52-B924-E3A45EEB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8AB6E0C-07C9-400E-B981-49D8826F162E}"/>
              </a:ext>
            </a:extLst>
          </p:cNvPr>
          <p:cNvSpPr txBox="1"/>
          <p:nvPr/>
        </p:nvSpPr>
        <p:spPr>
          <a:xfrm>
            <a:off x="2522220" y="614690"/>
            <a:ext cx="7574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DZ" sz="4000" b="1" spc="-4" dirty="0">
                <a:latin typeface="AlmahdiQr" panose="02000000000000000000" pitchFamily="2" charset="-78"/>
                <a:cs typeface="mohammad bold art 1" pitchFamily="2" charset="-78"/>
              </a:rPr>
              <a:t>الثقافة والتكوين</a:t>
            </a:r>
            <a:endParaRPr lang="fr-FR" sz="4000" b="1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xmlns="" id="{E6034143-555B-46DF-B67C-97239E2C7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1" r="2641"/>
          <a:stretch>
            <a:fillRect/>
          </a:stretch>
        </p:blipFill>
        <p:spPr>
          <a:xfrm>
            <a:off x="5208824" y="4562099"/>
            <a:ext cx="5368778" cy="42921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79A4415-58A0-47B4-9DDB-E457B32C669A}"/>
              </a:ext>
            </a:extLst>
          </p:cNvPr>
          <p:cNvSpPr/>
          <p:nvPr/>
        </p:nvSpPr>
        <p:spPr>
          <a:xfrm>
            <a:off x="5219435" y="3384846"/>
            <a:ext cx="4169595" cy="1199452"/>
          </a:xfrm>
          <a:prstGeom prst="rect">
            <a:avLst/>
          </a:prstGeom>
          <a:solidFill>
            <a:srgbClr val="EAA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endParaRPr lang="en-US" sz="1736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A2DC9B8-391F-4133-B004-1BADD8032890}"/>
              </a:ext>
            </a:extLst>
          </p:cNvPr>
          <p:cNvSpPr/>
          <p:nvPr/>
        </p:nvSpPr>
        <p:spPr>
          <a:xfrm>
            <a:off x="6454862" y="3546435"/>
            <a:ext cx="2841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بناء وتجهيز معهد للتكوين </a:t>
            </a:r>
            <a:r>
              <a:rPr lang="ar-DZ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/>
            </a:r>
            <a:br>
              <a:rPr lang="ar-DZ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</a:br>
            <a:r>
              <a:rPr lang="ar-MA" sz="2000" b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يتوفر على جناح للإيواء </a:t>
            </a:r>
            <a:endParaRPr lang="ar-DZ" sz="20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r>
              <a:rPr lang="ar-MA" sz="2000" b="1" dirty="0">
                <a:solidFill>
                  <a:srgbClr val="222A35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( عين بني مطهر)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D654915-319A-4DA5-9D00-D77A586BAB6A}"/>
              </a:ext>
            </a:extLst>
          </p:cNvPr>
          <p:cNvSpPr/>
          <p:nvPr/>
        </p:nvSpPr>
        <p:spPr>
          <a:xfrm>
            <a:off x="5208824" y="3384844"/>
            <a:ext cx="1235427" cy="1199452"/>
          </a:xfrm>
          <a:prstGeom prst="rect">
            <a:avLst/>
          </a:prstGeom>
          <a:solidFill>
            <a:srgbClr val="36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endParaRPr lang="en-US" sz="1736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63AFEF7-2762-4541-B480-FAB30BA173D0}"/>
              </a:ext>
            </a:extLst>
          </p:cNvPr>
          <p:cNvSpPr/>
          <p:nvPr/>
        </p:nvSpPr>
        <p:spPr>
          <a:xfrm>
            <a:off x="5435511" y="3705489"/>
            <a:ext cx="946093" cy="626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976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fr-FR" sz="3472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7</a:t>
            </a:r>
            <a:r>
              <a:rPr lang="ar-MA" sz="3472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0</a:t>
            </a:r>
            <a:r>
              <a:rPr lang="fr-FR" sz="2976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ar-MA" sz="2976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fr-FR" sz="2976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endParaRPr lang="fr-FR" sz="297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BAE02D4-1D6D-4DEA-8C06-7C028B2422B1}"/>
              </a:ext>
            </a:extLst>
          </p:cNvPr>
          <p:cNvSpPr/>
          <p:nvPr/>
        </p:nvSpPr>
        <p:spPr>
          <a:xfrm>
            <a:off x="12940805" y="1223664"/>
            <a:ext cx="2178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32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الثاني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CD7C9E-F5F3-4DE8-881D-3447A6664E6F}"/>
              </a:ext>
            </a:extLst>
          </p:cNvPr>
          <p:cNvSpPr/>
          <p:nvPr/>
        </p:nvSpPr>
        <p:spPr>
          <a:xfrm>
            <a:off x="9331564" y="3391755"/>
            <a:ext cx="1235427" cy="1199452"/>
          </a:xfrm>
          <a:prstGeom prst="rect">
            <a:avLst/>
          </a:prstGeom>
          <a:solidFill>
            <a:srgbClr val="36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r>
              <a:rPr lang="ar-MA" sz="24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مكتب التكوين المهني و انعاش الشغل </a:t>
            </a:r>
            <a:endParaRPr lang="en-US" sz="2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7625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9DB0BB4-E8E2-448C-ADEE-2F110EBBC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90989" y="4214823"/>
            <a:ext cx="4169595" cy="490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4756E00-85A1-4A25-A562-F57282CF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2F2C634-E624-49CA-85E4-07792F8C7E24}"/>
              </a:ext>
            </a:extLst>
          </p:cNvPr>
          <p:cNvSpPr txBox="1"/>
          <p:nvPr/>
        </p:nvSpPr>
        <p:spPr>
          <a:xfrm>
            <a:off x="2674620" y="645170"/>
            <a:ext cx="7574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4000" b="1" spc="-4" dirty="0">
                <a:cs typeface="mohammad bold art 1" pitchFamily="2" charset="-78"/>
              </a:rPr>
              <a:t>المرافق التربوية</a:t>
            </a:r>
            <a:endParaRPr lang="fr-FR" sz="4000" b="1" spc="-4" dirty="0">
              <a:cs typeface="mohammad bold art 1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E8CF19-4385-48FC-B875-24B907B9CAE8}"/>
              </a:ext>
            </a:extLst>
          </p:cNvPr>
          <p:cNvSpPr/>
          <p:nvPr/>
        </p:nvSpPr>
        <p:spPr>
          <a:xfrm>
            <a:off x="12940805" y="1223664"/>
            <a:ext cx="2178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32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الثاني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xmlns="" id="{4C07305C-EEC6-4DB5-864A-C393561752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7" r="2607"/>
          <a:stretch>
            <a:fillRect/>
          </a:stretch>
        </p:blipFill>
        <p:spPr>
          <a:xfrm>
            <a:off x="8961535" y="4282036"/>
            <a:ext cx="4169595" cy="49079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EA5DB1-B331-4197-A7D3-B6EB7EC610AF}"/>
              </a:ext>
            </a:extLst>
          </p:cNvPr>
          <p:cNvSpPr/>
          <p:nvPr/>
        </p:nvSpPr>
        <p:spPr>
          <a:xfrm>
            <a:off x="8972146" y="3123383"/>
            <a:ext cx="4169595" cy="1199452"/>
          </a:xfrm>
          <a:prstGeom prst="rect">
            <a:avLst/>
          </a:prstGeom>
          <a:solidFill>
            <a:srgbClr val="EAA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endParaRPr lang="en-US" sz="173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E291E3-CB28-4F8E-82D8-155E89CBCEC1}"/>
              </a:ext>
            </a:extLst>
          </p:cNvPr>
          <p:cNvSpPr/>
          <p:nvPr/>
        </p:nvSpPr>
        <p:spPr>
          <a:xfrm>
            <a:off x="10177186" y="3280295"/>
            <a:ext cx="2964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dirty="0">
                <a:cs typeface="mohammad bold art 1" pitchFamily="2" charset="-78"/>
              </a:rPr>
              <a:t>بناء وتجهيز مكتبة </a:t>
            </a:r>
            <a:r>
              <a:rPr lang="ar-DZ" sz="2000" dirty="0">
                <a:cs typeface="mohammad bold art 1" pitchFamily="2" charset="-78"/>
              </a:rPr>
              <a:t/>
            </a:r>
            <a:br>
              <a:rPr lang="ar-DZ" sz="2000" dirty="0">
                <a:cs typeface="mohammad bold art 1" pitchFamily="2" charset="-78"/>
              </a:rPr>
            </a:br>
            <a:r>
              <a:rPr lang="ar-MA" sz="2000" dirty="0">
                <a:cs typeface="mohammad bold art 1" pitchFamily="2" charset="-78"/>
              </a:rPr>
              <a:t>لدعم القراءة</a:t>
            </a:r>
          </a:p>
          <a:p>
            <a:pPr algn="ctr" rtl="1"/>
            <a:r>
              <a:rPr lang="ar-MA" sz="2000" dirty="0">
                <a:cs typeface="mohammad bold art 1" pitchFamily="2" charset="-78"/>
              </a:rPr>
              <a:t>(جرادة)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F6B87ED-A4D6-4CBF-B0F3-F030ADE317BF}"/>
              </a:ext>
            </a:extLst>
          </p:cNvPr>
          <p:cNvSpPr/>
          <p:nvPr/>
        </p:nvSpPr>
        <p:spPr>
          <a:xfrm>
            <a:off x="8961535" y="3123381"/>
            <a:ext cx="1235427" cy="1199452"/>
          </a:xfrm>
          <a:prstGeom prst="rect">
            <a:avLst/>
          </a:prstGeom>
          <a:solidFill>
            <a:srgbClr val="36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endParaRPr lang="en-US" sz="173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F39390-5E7A-4418-B320-F5450FF4775C}"/>
              </a:ext>
            </a:extLst>
          </p:cNvPr>
          <p:cNvSpPr/>
          <p:nvPr/>
        </p:nvSpPr>
        <p:spPr>
          <a:xfrm>
            <a:off x="9301234" y="3444026"/>
            <a:ext cx="707245" cy="626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97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ar-MA" sz="347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8</a:t>
            </a:r>
            <a:r>
              <a:rPr lang="ar-DZ" sz="347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5</a:t>
            </a:r>
            <a:endParaRPr lang="fr-FR" sz="297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CC1A619-236F-4CA1-9285-7B38AE3820BF}"/>
              </a:ext>
            </a:extLst>
          </p:cNvPr>
          <p:cNvSpPr/>
          <p:nvPr/>
        </p:nvSpPr>
        <p:spPr>
          <a:xfrm>
            <a:off x="2008863" y="3054104"/>
            <a:ext cx="4169595" cy="1199452"/>
          </a:xfrm>
          <a:prstGeom prst="rect">
            <a:avLst/>
          </a:prstGeom>
          <a:solidFill>
            <a:srgbClr val="EAA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endParaRPr lang="en-US" sz="1736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DEDF59-EA75-45EF-8B4F-3B4E261219E2}"/>
              </a:ext>
            </a:extLst>
          </p:cNvPr>
          <p:cNvSpPr/>
          <p:nvPr/>
        </p:nvSpPr>
        <p:spPr>
          <a:xfrm>
            <a:off x="3196029" y="3363406"/>
            <a:ext cx="2964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2000" dirty="0">
                <a:latin typeface="Adobe Arabic" panose="02040503050201020203" pitchFamily="18" charset="-78"/>
                <a:cs typeface="mohammad bold art 1" pitchFamily="2" charset="-78"/>
              </a:rPr>
              <a:t>إعداد و تجهيز قاعات للتعليم الأولي</a:t>
            </a:r>
            <a:r>
              <a:rPr lang="ar-DZ" sz="2000" dirty="0">
                <a:latin typeface="Adobe Arabic" panose="02040503050201020203" pitchFamily="18" charset="-78"/>
                <a:cs typeface="mohammad bold art 1" pitchFamily="2" charset="-78"/>
              </a:rPr>
              <a:t> </a:t>
            </a:r>
            <a:r>
              <a:rPr lang="ar-MA" sz="2000" dirty="0">
                <a:latin typeface="Adobe Arabic" panose="02040503050201020203" pitchFamily="18" charset="-78"/>
                <a:cs typeface="mohammad bold art 1" pitchFamily="2" charset="-78"/>
              </a:rPr>
              <a:t>بالإقليم</a:t>
            </a:r>
            <a:endParaRPr lang="ar-MA" sz="2000" b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6334C30-0034-4B9C-A958-7BDACE1026AC}"/>
              </a:ext>
            </a:extLst>
          </p:cNvPr>
          <p:cNvSpPr/>
          <p:nvPr/>
        </p:nvSpPr>
        <p:spPr>
          <a:xfrm>
            <a:off x="1998252" y="3054102"/>
            <a:ext cx="1235427" cy="1199452"/>
          </a:xfrm>
          <a:prstGeom prst="rect">
            <a:avLst/>
          </a:prstGeom>
          <a:solidFill>
            <a:srgbClr val="36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44"/>
              </a:spcBef>
            </a:pPr>
            <a:endParaRPr lang="en-US" sz="1736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5C8F3A7-6F73-45BF-A313-28AA52E42E17}"/>
              </a:ext>
            </a:extLst>
          </p:cNvPr>
          <p:cNvSpPr/>
          <p:nvPr/>
        </p:nvSpPr>
        <p:spPr>
          <a:xfrm>
            <a:off x="2265014" y="3374747"/>
            <a:ext cx="853119" cy="626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MA" sz="297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%</a:t>
            </a:r>
            <a:r>
              <a:rPr lang="ar-DZ" sz="347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100</a:t>
            </a:r>
            <a:endParaRPr lang="fr-FR" sz="297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BCBD10-420B-4263-B0E0-7179DB38C787}"/>
              </a:ext>
            </a:extLst>
          </p:cNvPr>
          <p:cNvSpPr/>
          <p:nvPr/>
        </p:nvSpPr>
        <p:spPr>
          <a:xfrm>
            <a:off x="8972146" y="9215646"/>
            <a:ext cx="4169595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MA" sz="2400" dirty="0">
                <a:solidFill>
                  <a:srgbClr val="222A35"/>
                </a:solidFill>
                <a:latin typeface="Arabic Typesetting" panose="03020402040406030203" pitchFamily="66" charset="-78"/>
                <a:cs typeface="mohammad bold art 1" pitchFamily="2" charset="-78"/>
              </a:rPr>
              <a:t>التاريخ المرتقب لنهاية الأشغال نهاية دجنبر 2020 </a:t>
            </a:r>
          </a:p>
        </p:txBody>
      </p:sp>
    </p:spTree>
    <p:extLst>
      <p:ext uri="{BB962C8B-B14F-4D97-AF65-F5344CB8AC3E}">
        <p14:creationId xmlns:p14="http://schemas.microsoft.com/office/powerpoint/2010/main" xmlns="" val="390055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60"/>
          <a:stretch/>
        </p:blipFill>
        <p:spPr>
          <a:xfrm>
            <a:off x="871538" y="7363870"/>
            <a:ext cx="5632305" cy="273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91"/>
          <a:stretch/>
        </p:blipFill>
        <p:spPr>
          <a:xfrm>
            <a:off x="8617653" y="7437907"/>
            <a:ext cx="5409689" cy="265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7654" y="2703819"/>
            <a:ext cx="5409688" cy="509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617653" y="2242655"/>
            <a:ext cx="5409688" cy="400110"/>
          </a:xfrm>
          <a:prstGeom prst="rect">
            <a:avLst/>
          </a:prstGeom>
          <a:solidFill>
            <a:srgbClr val="EAA80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MA" sz="2000" dirty="0">
                <a:ln/>
                <a:solidFill>
                  <a:schemeClr val="bg1"/>
                </a:solidFill>
                <a:latin typeface="Arabic Typesetting" panose="03020402040406030203" pitchFamily="66" charset="-78"/>
                <a:cs typeface="mohammad bold art 1" pitchFamily="2" charset="-78"/>
              </a:rPr>
              <a:t>التصور الشمولي لمشروع إحداث معهد لإحياء الثرات </a:t>
            </a:r>
            <a:endParaRPr lang="fr-FR" sz="2000" dirty="0">
              <a:ln/>
              <a:solidFill>
                <a:schemeClr val="bg1"/>
              </a:solidFill>
              <a:latin typeface="Arabic Typesetting" panose="03020402040406030203" pitchFamily="66" charset="-78"/>
              <a:cs typeface="mohammad bold art 1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1909" y="2303709"/>
            <a:ext cx="5621936" cy="400110"/>
          </a:xfrm>
          <a:prstGeom prst="rect">
            <a:avLst/>
          </a:prstGeom>
          <a:solidFill>
            <a:srgbClr val="EAA80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MA" sz="2000" dirty="0">
                <a:ln/>
                <a:solidFill>
                  <a:schemeClr val="bg1"/>
                </a:solidFill>
                <a:latin typeface="Arabic Typesetting" panose="03020402040406030203" pitchFamily="66" charset="-78"/>
                <a:cs typeface="mohammad bold art 1" pitchFamily="2" charset="-78"/>
              </a:rPr>
              <a:t>التصور الشمولي لمشروع المنجم الصغير</a:t>
            </a:r>
            <a:endParaRPr lang="fr-FR" sz="2000" dirty="0">
              <a:ln/>
              <a:solidFill>
                <a:schemeClr val="bg1"/>
              </a:solidFill>
              <a:latin typeface="Arabic Typesetting" panose="03020402040406030203" pitchFamily="66" charset="-78"/>
              <a:cs typeface="mohammad bold art 1" pitchFamily="2" charset="-78"/>
            </a:endParaRPr>
          </a:p>
        </p:txBody>
      </p:sp>
      <p:pic>
        <p:nvPicPr>
          <p:cNvPr id="23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538" y="2860883"/>
            <a:ext cx="5632306" cy="5023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DDDC0-219E-4504-92B0-B61C6DAAB4A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0F292DF9-1D14-43B5-9B8C-5E1B5E45A87D}"/>
              </a:ext>
            </a:extLst>
          </p:cNvPr>
          <p:cNvSpPr txBox="1"/>
          <p:nvPr/>
        </p:nvSpPr>
        <p:spPr>
          <a:xfrm>
            <a:off x="528638" y="356198"/>
            <a:ext cx="1157287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lvl="0" algn="ctr" defTabSz="457200" rtl="1">
              <a:lnSpc>
                <a:spcPts val="5600"/>
              </a:lnSpc>
              <a:defRPr sz="3600" spc="-4">
                <a:solidFill>
                  <a:srgbClr val="464A4D"/>
                </a:solidFill>
                <a:latin typeface="AlmahdiQr" panose="02000000000000000000" pitchFamily="2" charset="-78"/>
                <a:cs typeface="mohammad bold art 1" pitchFamily="2" charset="-78"/>
              </a:defRPr>
            </a:lvl1pPr>
          </a:lstStyle>
          <a:p>
            <a:pPr>
              <a:lnSpc>
                <a:spcPct val="100000"/>
              </a:lnSpc>
            </a:pPr>
            <a:r>
              <a:rPr lang="ar-MA" sz="3200" dirty="0"/>
              <a:t> إعادة تأهيل المنجم الصغير واحداث معهد</a:t>
            </a:r>
            <a:r>
              <a:rPr lang="fr-FR" sz="3200" dirty="0"/>
              <a:t> </a:t>
            </a:r>
            <a:r>
              <a:rPr lang="ar-MA" sz="3200" dirty="0"/>
              <a:t>لإحياء التراث المنجمي </a:t>
            </a:r>
            <a:r>
              <a:rPr lang="ar-DZ" sz="3200" dirty="0"/>
              <a:t/>
            </a:r>
            <a:br>
              <a:rPr lang="ar-DZ" sz="3200" dirty="0"/>
            </a:br>
            <a:r>
              <a:rPr lang="ar-MA" sz="3200" dirty="0"/>
              <a:t>بإقليم جرادة</a:t>
            </a:r>
            <a:r>
              <a:rPr lang="ar-DZ" sz="3200" dirty="0"/>
              <a:t> </a:t>
            </a:r>
            <a:r>
              <a:rPr lang="ar-MA" sz="3200" dirty="0"/>
              <a:t>الشطر الأول : الاشغال في طور الانجاز </a:t>
            </a:r>
            <a:r>
              <a:rPr lang="fr-FR" sz="3200" dirty="0" smtClean="0"/>
              <a:t>45</a:t>
            </a:r>
            <a:r>
              <a:rPr lang="ar-MA" sz="3200" dirty="0" smtClean="0"/>
              <a:t> </a:t>
            </a:r>
            <a:r>
              <a:rPr lang="fr-FR" sz="3200" dirty="0"/>
              <a:t>% </a:t>
            </a:r>
          </a:p>
        </p:txBody>
      </p:sp>
    </p:spTree>
    <p:extLst>
      <p:ext uri="{BB962C8B-B14F-4D97-AF65-F5344CB8AC3E}">
        <p14:creationId xmlns:p14="http://schemas.microsoft.com/office/powerpoint/2010/main" xmlns="" val="181487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E92C78-C710-43F8-8C8A-D51CB7AF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1EF773-E5F1-47A5-BAB7-FA909FC8371E}"/>
              </a:ext>
            </a:extLst>
          </p:cNvPr>
          <p:cNvSpPr txBox="1"/>
          <p:nvPr/>
        </p:nvSpPr>
        <p:spPr>
          <a:xfrm>
            <a:off x="2842533" y="607982"/>
            <a:ext cx="7576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3600" spc="-4" dirty="0">
                <a:solidFill>
                  <a:srgbClr val="464A4D"/>
                </a:solidFill>
                <a:cs typeface="mohammad bold art 1" pitchFamily="2" charset="-78"/>
              </a:rPr>
              <a:t>إعادة تهيئة فضاءات طرح النفايات المعدنية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D99EC3-CFF9-46CD-9D23-FB6E0DF6F7FA}"/>
              </a:ext>
            </a:extLst>
          </p:cNvPr>
          <p:cNvSpPr txBox="1"/>
          <p:nvPr/>
        </p:nvSpPr>
        <p:spPr>
          <a:xfrm>
            <a:off x="4076248" y="2175525"/>
            <a:ext cx="9828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MA" sz="3600" u="sng" spc="-4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hammad bold art 1" pitchFamily="2" charset="-78"/>
              </a:rPr>
              <a:t>الشطر الأول : تأمين المواقع والآبار والمنشآت وإعادة تأهيلها</a:t>
            </a:r>
            <a:endParaRPr lang="fr-FR" sz="3600" u="sng" spc="-4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ohammad bold art 1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2D1268-D542-4EFD-9F74-14CFF5C80F2A}"/>
              </a:ext>
            </a:extLst>
          </p:cNvPr>
          <p:cNvSpPr txBox="1"/>
          <p:nvPr/>
        </p:nvSpPr>
        <p:spPr>
          <a:xfrm>
            <a:off x="12859657" y="3166254"/>
            <a:ext cx="174171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MA" sz="4800" spc="-4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hammad bold art 1" pitchFamily="2" charset="-78"/>
              </a:rPr>
              <a:t>جرادة</a:t>
            </a:r>
            <a:endParaRPr lang="fr-FR" sz="4800" spc="-4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ohammad bold art 1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98AFD9-1396-469E-A1D2-5597326F2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95" y="3166254"/>
            <a:ext cx="5505450" cy="2543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72E5F78-8942-4093-BC6C-165126BEC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3424" y="5981260"/>
            <a:ext cx="6247946" cy="3777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702995-2081-4828-870B-DDDA2F894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143" y="3166254"/>
            <a:ext cx="5995619" cy="3471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1C524EC-7D7A-4409-89EE-B87031A9D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4501" y="6828223"/>
            <a:ext cx="3694225" cy="29514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88C9F3-776A-4E47-956D-94D8A5C1E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838" y="6052328"/>
            <a:ext cx="4728030" cy="420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4352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A0DD17A-838A-4056-91B0-4A4A20A9D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39" y="2274761"/>
            <a:ext cx="4917195" cy="78090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AE92C78-C710-43F8-8C8A-D51CB7AF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9AD8-B42B-4F3E-9300-0EE848E53A6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1EF773-E5F1-47A5-BAB7-FA909FC8371E}"/>
              </a:ext>
            </a:extLst>
          </p:cNvPr>
          <p:cNvSpPr txBox="1"/>
          <p:nvPr/>
        </p:nvSpPr>
        <p:spPr>
          <a:xfrm>
            <a:off x="2842533" y="607982"/>
            <a:ext cx="7576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3600" spc="-4" dirty="0">
                <a:solidFill>
                  <a:srgbClr val="464A4D"/>
                </a:solidFill>
                <a:cs typeface="mohammad bold art 1" pitchFamily="2" charset="-78"/>
              </a:rPr>
              <a:t>إعادة تهيئة فضاءات طرح النفايات المعدنية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D99EC3-CFF9-46CD-9D23-FB6E0DF6F7FA}"/>
              </a:ext>
            </a:extLst>
          </p:cNvPr>
          <p:cNvSpPr txBox="1"/>
          <p:nvPr/>
        </p:nvSpPr>
        <p:spPr>
          <a:xfrm>
            <a:off x="4945174" y="2176784"/>
            <a:ext cx="9828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MA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u="sng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MA" sz="3600" u="sng" spc="-4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hammad bold art 1" pitchFamily="2" charset="-78"/>
              </a:rPr>
              <a:t>الشطر الأول : تأمين المواقع والآبار والمنشآت وإعادة تأهيلها</a:t>
            </a:r>
            <a:endParaRPr lang="fr-FR" sz="3600" u="sng" spc="-4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ohammad bold art 1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2D1268-D542-4EFD-9F74-14CFF5C80F2A}"/>
              </a:ext>
            </a:extLst>
          </p:cNvPr>
          <p:cNvSpPr txBox="1"/>
          <p:nvPr/>
        </p:nvSpPr>
        <p:spPr>
          <a:xfrm>
            <a:off x="10304475" y="3130006"/>
            <a:ext cx="3149599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/>
            <a:r>
              <a:rPr lang="ar-MA" sz="4800" spc="-4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hammad bold art 1" pitchFamily="2" charset="-78"/>
              </a:rPr>
              <a:t>سيدي بوبكر</a:t>
            </a:r>
            <a:endParaRPr lang="fr-FR" sz="4800" spc="-4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ohammad bold art 1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455809-37BF-4035-97A7-6630470CA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1309" y="2935286"/>
            <a:ext cx="4917195" cy="7148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034967-2B28-4E2D-8C50-5294756B4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0457" y="4267895"/>
            <a:ext cx="4917195" cy="57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09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842933"/>
            <a:ext cx="15119350" cy="5848880"/>
          </a:xfrm>
          <a:prstGeom prst="rect">
            <a:avLst/>
          </a:prstGeom>
          <a:solidFill>
            <a:srgbClr val="FBB613"/>
          </a:solidFill>
          <a:ln>
            <a:solidFill>
              <a:srgbClr val="FBB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5119350" cy="218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964267" y="4816668"/>
            <a:ext cx="108373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400" b="1" spc="-4" dirty="0">
                <a:latin typeface="AlmahdiQr" panose="02000000000000000000" pitchFamily="2" charset="-78"/>
                <a:cs typeface="mohammad bold art 1" pitchFamily="2" charset="-78"/>
              </a:rPr>
              <a:t>خلق بديل اقتصادي عبر </a:t>
            </a:r>
            <a:r>
              <a:rPr lang="fr-FR" sz="4400" b="1" spc="-4" dirty="0">
                <a:latin typeface="AlmahdiQr" panose="02000000000000000000" pitchFamily="2" charset="-78"/>
                <a:cs typeface="mohammad bold art 1" pitchFamily="2" charset="-78"/>
              </a:rPr>
              <a:t/>
            </a:r>
            <a:br>
              <a:rPr lang="fr-FR" sz="4400" b="1" spc="-4" dirty="0">
                <a:latin typeface="AlmahdiQr" panose="02000000000000000000" pitchFamily="2" charset="-78"/>
                <a:cs typeface="mohammad bold art 1" pitchFamily="2" charset="-78"/>
              </a:rPr>
            </a:br>
            <a:r>
              <a:rPr lang="ar-MA" sz="4400" b="1" spc="-4" dirty="0">
                <a:latin typeface="AlmahdiQr" panose="02000000000000000000" pitchFamily="2" charset="-78"/>
                <a:cs typeface="mohammad bold art 1" pitchFamily="2" charset="-78"/>
              </a:rPr>
              <a:t>الفلاحة </a:t>
            </a:r>
            <a:r>
              <a:rPr lang="ar-DZ" sz="4400" b="1" spc="-4" dirty="0">
                <a:latin typeface="AlmahdiQr" panose="02000000000000000000" pitchFamily="2" charset="-78"/>
                <a:cs typeface="mohammad bold art 1" pitchFamily="2" charset="-78"/>
              </a:rPr>
              <a:t>,</a:t>
            </a:r>
            <a:r>
              <a:rPr lang="ar-MA" sz="4400" b="1" spc="-4" dirty="0">
                <a:latin typeface="AlmahdiQr" panose="02000000000000000000" pitchFamily="2" charset="-78"/>
                <a:cs typeface="mohammad bold art 1" pitchFamily="2" charset="-78"/>
              </a:rPr>
              <a:t>الصناعة و تشجيع الاستثمار</a:t>
            </a:r>
            <a:endParaRPr lang="fr-FR" sz="4400" b="1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9418" y="3423725"/>
            <a:ext cx="2995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4800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sz="4400" dirty="0">
              <a:solidFill>
                <a:srgbClr val="FBB613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8252" y="6355633"/>
            <a:ext cx="3505200" cy="584775"/>
          </a:xfrm>
          <a:prstGeom prst="rect">
            <a:avLst/>
          </a:prstGeom>
          <a:solidFill>
            <a:srgbClr val="464A4D"/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r-FR" sz="3200" b="1" dirty="0">
                <a:solidFill>
                  <a:schemeClr val="bg1"/>
                </a:solidFill>
                <a:cs typeface="mohammad bold art 1" pitchFamily="2" charset="-78"/>
              </a:rPr>
              <a:t> 655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مليون</a:t>
            </a:r>
            <a:r>
              <a:rPr lang="ar-MA" sz="3200" b="1" dirty="0">
                <a:solidFill>
                  <a:schemeClr val="bg1"/>
                </a:solidFill>
                <a:cs typeface="mohammad bold art 1" pitchFamily="2" charset="-78"/>
              </a:rPr>
              <a:t> 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درهم</a:t>
            </a:r>
            <a:endParaRPr lang="fr-MA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mohammad bold art 1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32001" y="6332243"/>
            <a:ext cx="3548784" cy="584775"/>
          </a:xfrm>
          <a:prstGeom prst="rect">
            <a:avLst/>
          </a:prstGeom>
          <a:solidFill>
            <a:srgbClr val="464A4D"/>
          </a:solidFill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r-FR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7 </a:t>
            </a:r>
            <a:r>
              <a:rPr lang="ar-M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ohammad bold art 1" pitchFamily="2" charset="-78"/>
              </a:rPr>
              <a:t> مشاريع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01416" y="8275420"/>
            <a:ext cx="3251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600" b="1" spc="-4" dirty="0">
                <a:latin typeface="AlmahdiQr" panose="02000000000000000000" pitchFamily="2" charset="-78"/>
                <a:cs typeface="mohammad bold art 1" pitchFamily="2" charset="-78"/>
              </a:rPr>
              <a:t>الصناعة</a:t>
            </a:r>
            <a:endParaRPr lang="fr-FR" sz="3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176" y="8275420"/>
            <a:ext cx="4329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600" b="1" spc="-4" dirty="0">
                <a:latin typeface="AlmahdiQr" panose="02000000000000000000" pitchFamily="2" charset="-78"/>
                <a:cs typeface="mohammad bold art 1" pitchFamily="2" charset="-78"/>
              </a:rPr>
              <a:t>تشجيع الاستثمار</a:t>
            </a:r>
            <a:endParaRPr lang="fr-FR" sz="3600" b="1" dirty="0">
              <a:solidFill>
                <a:prstClr val="black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9742" y="8871447"/>
            <a:ext cx="2874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3600" b="1" dirty="0">
                <a:solidFill>
                  <a:schemeClr val="bg1"/>
                </a:solidFill>
              </a:rPr>
              <a:t>155 </a:t>
            </a:r>
            <a:r>
              <a:rPr lang="ar-MA" sz="3600" b="1" dirty="0">
                <a:solidFill>
                  <a:schemeClr val="bg1"/>
                </a:solidFill>
              </a:rPr>
              <a:t> مليون درهم</a:t>
            </a:r>
            <a:endParaRPr lang="fr-F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0482" y="8863631"/>
            <a:ext cx="2640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r-FR" sz="3600" b="1" dirty="0">
                <a:solidFill>
                  <a:schemeClr val="bg1"/>
                </a:solidFill>
              </a:rPr>
              <a:t>75 </a:t>
            </a:r>
            <a:r>
              <a:rPr lang="ar-MA" sz="3600" b="1" dirty="0">
                <a:solidFill>
                  <a:schemeClr val="bg1"/>
                </a:solidFill>
              </a:rPr>
              <a:t> مليون درهم</a:t>
            </a:r>
            <a:endParaRPr lang="fr-F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142990" y="8883986"/>
            <a:ext cx="2837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DZ" sz="3600" b="1" dirty="0">
                <a:solidFill>
                  <a:schemeClr val="bg1"/>
                </a:solidFill>
              </a:rPr>
              <a:t>425</a:t>
            </a:r>
            <a:r>
              <a:rPr lang="ar-MA" sz="3600" b="1" dirty="0">
                <a:solidFill>
                  <a:schemeClr val="bg1"/>
                </a:solidFill>
              </a:rPr>
              <a:t> مليون درهم</a:t>
            </a:r>
            <a:endParaRPr lang="fr-FR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878677" y="8266515"/>
            <a:ext cx="1177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fontAlgn="ctr">
              <a:buClr>
                <a:srgbClr val="44546A">
                  <a:lumMod val="50000"/>
                </a:srgbClr>
              </a:buClr>
              <a:defRPr/>
            </a:pPr>
            <a:r>
              <a:rPr lang="ar-MA" sz="3600" b="1" spc="-4" dirty="0" smtClean="0">
                <a:latin typeface="AlmahdiQr" panose="02000000000000000000" pitchFamily="2" charset="-78"/>
                <a:cs typeface="mohammad bold art 1" pitchFamily="2" charset="-78"/>
              </a:rPr>
              <a:t>الفلاحة</a:t>
            </a:r>
            <a:endParaRPr lang="fr-FR" sz="3600" b="1" spc="-4" dirty="0">
              <a:latin typeface="AlmahdiQr" panose="02000000000000000000" pitchFamily="2" charset="-78"/>
              <a:cs typeface="mohammad bold art 1" pitchFamily="2" charset="-78"/>
            </a:endParaRPr>
          </a:p>
        </p:txBody>
      </p:sp>
      <p:sp>
        <p:nvSpPr>
          <p:cNvPr id="18" name="Parenthèse ouvrante 17"/>
          <p:cNvSpPr/>
          <p:nvPr/>
        </p:nvSpPr>
        <p:spPr>
          <a:xfrm rot="5400000">
            <a:off x="7343191" y="2808514"/>
            <a:ext cx="541178" cy="9815804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7408507" y="7445827"/>
            <a:ext cx="18661" cy="634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>
          <a:xfrm>
            <a:off x="12260425" y="7707084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7184573" y="7725745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2500605" y="7669761"/>
            <a:ext cx="447869" cy="447869"/>
          </a:xfrm>
          <a:prstGeom prst="ellipse">
            <a:avLst/>
          </a:prstGeom>
          <a:solidFill>
            <a:srgbClr val="464A4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0123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0751" y="601793"/>
            <a:ext cx="7681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1">
              <a:lnSpc>
                <a:spcPts val="5600"/>
              </a:lnSpc>
            </a:pPr>
            <a:r>
              <a:rPr lang="ar-MA" sz="3600" spc="-4" dirty="0">
                <a:solidFill>
                  <a:srgbClr val="464A4D"/>
                </a:solidFill>
                <a:cs typeface="mohammad bold art 1" pitchFamily="2" charset="-78"/>
              </a:rPr>
              <a:t>تهيئة منطقة الأنشطة الاقتصادية بقنفودة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4436965"/>
              </p:ext>
            </p:extLst>
          </p:nvPr>
        </p:nvGraphicFramePr>
        <p:xfrm>
          <a:off x="7086600" y="2656114"/>
          <a:ext cx="7479073" cy="32628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10161">
                  <a:extLst>
                    <a:ext uri="{9D8B030D-6E8A-4147-A177-3AD203B41FA5}">
                      <a16:colId xmlns:a16="http://schemas.microsoft.com/office/drawing/2014/main" xmlns="" val="2981862811"/>
                    </a:ext>
                  </a:extLst>
                </a:gridCol>
                <a:gridCol w="3768912">
                  <a:extLst>
                    <a:ext uri="{9D8B030D-6E8A-4147-A177-3AD203B41FA5}">
                      <a16:colId xmlns:a16="http://schemas.microsoft.com/office/drawing/2014/main" xmlns="" val="4106974512"/>
                    </a:ext>
                  </a:extLst>
                </a:gridCol>
              </a:tblGrid>
              <a:tr h="557163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100%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</a:t>
                      </a:r>
                      <a:endParaRPr lang="fr-FR" sz="2400" b="1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تهيأت 52 بقعة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99169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42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 </a:t>
                      </a: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بقعة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عدد البقع الموزعة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199664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21 شركة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عدد الشركات المستفيدة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61965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570 منصب شغل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مناصب الشغل المرتقب خلقها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474612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12,2</a:t>
                      </a:r>
                      <a:r>
                        <a:rPr lang="ar-MA" sz="2400" kern="1200" dirty="0">
                          <a:cs typeface="mohammad bold art 1" pitchFamily="2" charset="-78"/>
                        </a:rPr>
                        <a:t> مليون درهم</a:t>
                      </a:r>
                      <a:endParaRPr lang="fr-FR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كلفة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جهة الشرق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صاحب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3297248" y="732598"/>
            <a:ext cx="1822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8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02116" y="1055860"/>
            <a:ext cx="2069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0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الصناعة</a:t>
            </a:r>
            <a:endParaRPr lang="fr-FR" sz="3600" dirty="0">
              <a:solidFill>
                <a:srgbClr val="FBB613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AF9A4C5-61F6-41EB-93DC-691E46F9E03A}"/>
              </a:ext>
            </a:extLst>
          </p:cNvPr>
          <p:cNvSpPr txBox="1"/>
          <p:nvPr/>
        </p:nvSpPr>
        <p:spPr>
          <a:xfrm>
            <a:off x="11856720" y="2116530"/>
            <a:ext cx="2644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DZ" sz="2800" b="0" kern="1200" dirty="0">
                <a:solidFill>
                  <a:srgbClr val="222A35"/>
                </a:solidFill>
                <a:latin typeface="ABO SLMAN Alomar النسخ4" pitchFamily="2" charset="-78"/>
                <a:ea typeface="+mn-ea"/>
                <a:cs typeface="mohammad bold art 1" pitchFamily="2" charset="-78"/>
              </a:rPr>
              <a:t>الشطر الأول</a:t>
            </a:r>
            <a:endParaRPr lang="fr-FR" dirty="0">
              <a:solidFill>
                <a:srgbClr val="222A35"/>
              </a:solidFill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xmlns="" id="{D8EEE20C-D7A8-4712-A30E-29DD83E20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6938370"/>
              </p:ext>
            </p:extLst>
          </p:nvPr>
        </p:nvGraphicFramePr>
        <p:xfrm>
          <a:off x="7086600" y="6794543"/>
          <a:ext cx="7479073" cy="32792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66708">
                  <a:extLst>
                    <a:ext uri="{9D8B030D-6E8A-4147-A177-3AD203B41FA5}">
                      <a16:colId xmlns:a16="http://schemas.microsoft.com/office/drawing/2014/main" xmlns="" val="2981862811"/>
                    </a:ext>
                  </a:extLst>
                </a:gridCol>
                <a:gridCol w="3612365">
                  <a:extLst>
                    <a:ext uri="{9D8B030D-6E8A-4147-A177-3AD203B41FA5}">
                      <a16:colId xmlns:a16="http://schemas.microsoft.com/office/drawing/2014/main" xmlns="" val="4106974512"/>
                    </a:ext>
                  </a:extLst>
                </a:gridCol>
              </a:tblGrid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MA" sz="2400" b="1" kern="1200" dirty="0">
                          <a:solidFill>
                            <a:srgbClr val="36373B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%30</a:t>
                      </a:r>
                      <a:r>
                        <a:rPr lang="ar-MA" sz="1800" b="1" kern="1200" dirty="0">
                          <a:solidFill>
                            <a:srgbClr val="36373B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</a:t>
                      </a:r>
                      <a:endParaRPr lang="fr-FR" sz="1800" b="1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تهيأت 25 بقعة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99169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9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 </a:t>
                      </a: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بقعة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عدد البقع الموزعة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199664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7 شركة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عدد الشركات المستفيدة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61965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360 منصب شغل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مناصب الشغل المرتقب خلقها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474612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17,8</a:t>
                      </a:r>
                      <a:r>
                        <a:rPr lang="ar-MA" sz="2400" kern="1200" dirty="0">
                          <a:cs typeface="mohammad bold art 1" pitchFamily="2" charset="-78"/>
                        </a:rPr>
                        <a:t> مليون درهم</a:t>
                      </a:r>
                      <a:endParaRPr lang="fr-FR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كلفة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جهة الشرق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صاحب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F959092-476A-4FBA-8807-5273855855C6}"/>
              </a:ext>
            </a:extLst>
          </p:cNvPr>
          <p:cNvSpPr txBox="1"/>
          <p:nvPr/>
        </p:nvSpPr>
        <p:spPr>
          <a:xfrm>
            <a:off x="11856720" y="6271323"/>
            <a:ext cx="26443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DZ" sz="2800" b="0" kern="1200" dirty="0">
                <a:solidFill>
                  <a:srgbClr val="222A35"/>
                </a:solidFill>
                <a:latin typeface="ABO SLMAN Alomar النسخ4" pitchFamily="2" charset="-78"/>
                <a:ea typeface="+mn-ea"/>
                <a:cs typeface="mohammad bold art 1" pitchFamily="2" charset="-78"/>
              </a:rPr>
              <a:t>الشطر الثاني</a:t>
            </a:r>
            <a:endParaRPr lang="fr-FR" dirty="0">
              <a:solidFill>
                <a:srgbClr val="222A35"/>
              </a:solidFill>
            </a:endParaRPr>
          </a:p>
        </p:txBody>
      </p:sp>
      <p:pic>
        <p:nvPicPr>
          <p:cNvPr id="11" name="Picture Placeholder 20">
            <a:extLst>
              <a:ext uri="{FF2B5EF4-FFF2-40B4-BE49-F238E27FC236}">
                <a16:creationId xmlns:a16="http://schemas.microsoft.com/office/drawing/2014/main" xmlns="" id="{F4BB324D-A9B4-4079-88DE-0D9F17627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57" r="10857"/>
          <a:stretch>
            <a:fillRect/>
          </a:stretch>
        </p:blipFill>
        <p:spPr>
          <a:xfrm>
            <a:off x="418226" y="6794543"/>
            <a:ext cx="5854354" cy="3295477"/>
          </a:xfrm>
          <a:prstGeom prst="rect">
            <a:avLst/>
          </a:prstGeom>
        </p:spPr>
      </p:pic>
      <p:pic>
        <p:nvPicPr>
          <p:cNvPr id="17" name="Picture Placeholder 6">
            <a:extLst>
              <a:ext uri="{FF2B5EF4-FFF2-40B4-BE49-F238E27FC236}">
                <a16:creationId xmlns:a16="http://schemas.microsoft.com/office/drawing/2014/main" xmlns="" id="{FC76C75C-F8C6-414F-9EFD-179B7DB8E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" r="2633"/>
          <a:stretch>
            <a:fillRect/>
          </a:stretch>
        </p:blipFill>
        <p:spPr>
          <a:xfrm>
            <a:off x="418226" y="2639750"/>
            <a:ext cx="5854354" cy="35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08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7527" y="601793"/>
            <a:ext cx="828752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1">
              <a:lnSpc>
                <a:spcPts val="5600"/>
              </a:lnSpc>
            </a:pPr>
            <a:r>
              <a:rPr lang="ar-MA" sz="3600" spc="-4" dirty="0">
                <a:solidFill>
                  <a:srgbClr val="464A4D"/>
                </a:solidFill>
                <a:cs typeface="mohammad bold art 1" pitchFamily="2" charset="-78"/>
              </a:rPr>
              <a:t>تهيئة منطقة الأنشطة الاقتصادية بجرادة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1793411"/>
              </p:ext>
            </p:extLst>
          </p:nvPr>
        </p:nvGraphicFramePr>
        <p:xfrm>
          <a:off x="8061601" y="2386784"/>
          <a:ext cx="5921368" cy="32792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8694">
                  <a:extLst>
                    <a:ext uri="{9D8B030D-6E8A-4147-A177-3AD203B41FA5}">
                      <a16:colId xmlns:a16="http://schemas.microsoft.com/office/drawing/2014/main" xmlns="" val="2981862811"/>
                    </a:ext>
                  </a:extLst>
                </a:gridCol>
                <a:gridCol w="3512674">
                  <a:extLst>
                    <a:ext uri="{9D8B030D-6E8A-4147-A177-3AD203B41FA5}">
                      <a16:colId xmlns:a16="http://schemas.microsoft.com/office/drawing/2014/main" xmlns="" val="4106974512"/>
                    </a:ext>
                  </a:extLst>
                </a:gridCol>
              </a:tblGrid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100%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</a:t>
                      </a:r>
                      <a:endParaRPr lang="fr-FR" sz="2400" b="1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تهيأت 42 بقعة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99169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7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 </a:t>
                      </a: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بقع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عدد البقع الموزعة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199664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5 شركات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عدد الشركات المستفيدة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61965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1925 منصب شغل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مناصب الشغل المرتقب خلقها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474612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cs typeface="mohammad bold art 1" pitchFamily="2" charset="-78"/>
                        </a:rPr>
                        <a:t>25 مليون درهم</a:t>
                      </a:r>
                      <a:endParaRPr lang="fr-FR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كلفة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جهة الشرق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صاحب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58C4E106-E47A-4A2E-900F-1EF212434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61601" y="5866804"/>
            <a:ext cx="5903909" cy="350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57A46DD-4F0C-4128-B8C9-82D5777A0038}"/>
              </a:ext>
            </a:extLst>
          </p:cNvPr>
          <p:cNvSpPr/>
          <p:nvPr/>
        </p:nvSpPr>
        <p:spPr>
          <a:xfrm>
            <a:off x="13297248" y="732598"/>
            <a:ext cx="1822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8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F0CAE8-6BEE-4609-93A2-EEB096FDF68B}"/>
              </a:ext>
            </a:extLst>
          </p:cNvPr>
          <p:cNvSpPr/>
          <p:nvPr/>
        </p:nvSpPr>
        <p:spPr>
          <a:xfrm>
            <a:off x="13202116" y="1055860"/>
            <a:ext cx="2069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0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الصناعة</a:t>
            </a:r>
            <a:endParaRPr lang="fr-FR" sz="3600" dirty="0">
              <a:solidFill>
                <a:srgbClr val="FBB613"/>
              </a:solidFill>
            </a:endParaRPr>
          </a:p>
        </p:txBody>
      </p:sp>
      <p:pic>
        <p:nvPicPr>
          <p:cNvPr id="11" name="Picture Placeholder 19">
            <a:extLst>
              <a:ext uri="{FF2B5EF4-FFF2-40B4-BE49-F238E27FC236}">
                <a16:creationId xmlns:a16="http://schemas.microsoft.com/office/drawing/2014/main" xmlns="" id="{8C6F8F7F-9E37-47A8-A708-28D71BCF7A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" r="2633"/>
          <a:stretch>
            <a:fillRect/>
          </a:stretch>
        </p:blipFill>
        <p:spPr>
          <a:xfrm>
            <a:off x="691429" y="6133086"/>
            <a:ext cx="5903908" cy="3480020"/>
          </a:xfrm>
          <a:prstGeom prst="rect">
            <a:avLst/>
          </a:prstGeom>
        </p:spPr>
      </p:pic>
      <p:pic>
        <p:nvPicPr>
          <p:cNvPr id="12" name="Picture Placeholder 23">
            <a:extLst>
              <a:ext uri="{FF2B5EF4-FFF2-40B4-BE49-F238E27FC236}">
                <a16:creationId xmlns:a16="http://schemas.microsoft.com/office/drawing/2014/main" xmlns="" id="{BEE890DE-49FE-450C-81D2-014D4BA94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3" r="2633"/>
          <a:stretch>
            <a:fillRect/>
          </a:stretch>
        </p:blipFill>
        <p:spPr>
          <a:xfrm>
            <a:off x="691428" y="2386784"/>
            <a:ext cx="5903909" cy="34800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4539" y="524849"/>
            <a:ext cx="986770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1">
              <a:lnSpc>
                <a:spcPts val="5600"/>
              </a:lnSpc>
            </a:pPr>
            <a:r>
              <a:rPr lang="ar-MA" sz="3600" spc="-4" dirty="0">
                <a:solidFill>
                  <a:srgbClr val="464A4D"/>
                </a:solidFill>
                <a:cs typeface="mohammad bold art 1" pitchFamily="2" charset="-78"/>
              </a:rPr>
              <a:t>تهيئة منطقة الأنشطة الاقتصادية بعين بني مطهر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0650607"/>
              </p:ext>
            </p:extLst>
          </p:nvPr>
        </p:nvGraphicFramePr>
        <p:xfrm>
          <a:off x="8115300" y="2483059"/>
          <a:ext cx="5864218" cy="32792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6788">
                  <a:extLst>
                    <a:ext uri="{9D8B030D-6E8A-4147-A177-3AD203B41FA5}">
                      <a16:colId xmlns:a16="http://schemas.microsoft.com/office/drawing/2014/main" xmlns="" val="2981862811"/>
                    </a:ext>
                  </a:extLst>
                </a:gridCol>
                <a:gridCol w="3597430">
                  <a:extLst>
                    <a:ext uri="{9D8B030D-6E8A-4147-A177-3AD203B41FA5}">
                      <a16:colId xmlns:a16="http://schemas.microsoft.com/office/drawing/2014/main" xmlns="" val="4106974512"/>
                    </a:ext>
                  </a:extLst>
                </a:gridCol>
              </a:tblGrid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100%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</a:t>
                      </a:r>
                      <a:endParaRPr lang="fr-FR" sz="2400" b="1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تهيأت 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133</a:t>
                      </a: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بقعة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99169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07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 </a:t>
                      </a: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بقعة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عدد البقع الموزعة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199664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09 شركة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عدد الشركات المستفيدة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61965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665 منصب شغل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مناصب الشغل المرتقب خلقها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474612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20</a:t>
                      </a:r>
                      <a:r>
                        <a:rPr lang="ar-MA" sz="2400" kern="1200" dirty="0">
                          <a:cs typeface="mohammad bold art 1" pitchFamily="2" charset="-78"/>
                        </a:rPr>
                        <a:t> مليون درهم</a:t>
                      </a:r>
                      <a:endParaRPr lang="fr-FR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كلفة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جهة الشرق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صاحب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3297248" y="732598"/>
            <a:ext cx="1822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8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02116" y="1055860"/>
            <a:ext cx="2069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0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الصناعة</a:t>
            </a:r>
            <a:endParaRPr lang="fr-FR" sz="3600" dirty="0">
              <a:solidFill>
                <a:srgbClr val="FBB613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F39738BD-AE87-4D4A-A59A-59B6607706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3" y="2483059"/>
            <a:ext cx="6367666" cy="748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14F9D397-B6E7-4665-B966-D42DDACB33AF}"/>
              </a:ext>
            </a:extLst>
          </p:cNvPr>
          <p:cNvSpPr/>
          <p:nvPr/>
        </p:nvSpPr>
        <p:spPr>
          <a:xfrm>
            <a:off x="8114272" y="6427400"/>
            <a:ext cx="5864218" cy="3416688"/>
          </a:xfrm>
          <a:prstGeom prst="roundRect">
            <a:avLst>
              <a:gd name="adj" fmla="val 3704"/>
            </a:avLst>
          </a:prstGeom>
          <a:solidFill>
            <a:schemeClr val="bg1">
              <a:lumMod val="95000"/>
            </a:schemeClr>
          </a:solidFill>
          <a:ln>
            <a:solidFill>
              <a:srgbClr val="FBB6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850A452-2FF1-4103-BEDC-1E4C8605C75F}"/>
              </a:ext>
            </a:extLst>
          </p:cNvPr>
          <p:cNvSpPr/>
          <p:nvPr/>
        </p:nvSpPr>
        <p:spPr>
          <a:xfrm>
            <a:off x="8260319" y="7185484"/>
            <a:ext cx="5572124" cy="19005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5738" indent="-185738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000" dirty="0">
                <a:solidFill>
                  <a:srgbClr val="36373B"/>
                </a:solidFill>
                <a:cs typeface="mohammad bold art 1" pitchFamily="2" charset="-78"/>
              </a:rPr>
              <a:t>تم الإعلان و النشر بإجراء طلبات العروض</a:t>
            </a:r>
            <a:r>
              <a:rPr lang="ar-DZ" sz="2000" dirty="0">
                <a:solidFill>
                  <a:srgbClr val="36373B"/>
                </a:solidFill>
                <a:cs typeface="mohammad bold art 1" pitchFamily="2" charset="-78"/>
              </a:rPr>
              <a:t>،</a:t>
            </a:r>
            <a:endParaRPr lang="ar-MA" sz="2000" dirty="0">
              <a:solidFill>
                <a:srgbClr val="36373B"/>
              </a:solidFill>
              <a:cs typeface="mohammad bold art 1" pitchFamily="2" charset="-78"/>
            </a:endParaRPr>
          </a:p>
          <a:p>
            <a:pPr marL="185738" indent="-185738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000" dirty="0">
                <a:solidFill>
                  <a:srgbClr val="36373B"/>
                </a:solidFill>
                <a:cs typeface="mohammad bold art 1" pitchFamily="2" charset="-78"/>
              </a:rPr>
              <a:t>تمت  دراسة 64 طلب الاستفادة من البقع الأرضية</a:t>
            </a:r>
            <a:r>
              <a:rPr lang="ar-DZ" sz="2000" dirty="0">
                <a:solidFill>
                  <a:srgbClr val="36373B"/>
                </a:solidFill>
                <a:cs typeface="mohammad bold art 1" pitchFamily="2" charset="-78"/>
              </a:rPr>
              <a:t>،</a:t>
            </a:r>
            <a:r>
              <a:rPr lang="ar-MA" sz="2000" dirty="0">
                <a:solidFill>
                  <a:srgbClr val="36373B"/>
                </a:solidFill>
                <a:cs typeface="mohammad bold art 1" pitchFamily="2" charset="-78"/>
              </a:rPr>
              <a:t> </a:t>
            </a:r>
          </a:p>
          <a:p>
            <a:pPr marL="185738" indent="-185738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MA" sz="2000" dirty="0">
                <a:solidFill>
                  <a:srgbClr val="36373B"/>
                </a:solidFill>
                <a:cs typeface="mohammad bold art 1" pitchFamily="2" charset="-78"/>
              </a:rPr>
              <a:t>تمت الموافقة المبدئية على 6 طلبات احداث وحدات إنتاجية أما البقية الأخرى فتدخل في نطاق الخدمات </a:t>
            </a:r>
          </a:p>
        </p:txBody>
      </p:sp>
    </p:spTree>
    <p:extLst>
      <p:ext uri="{BB962C8B-B14F-4D97-AF65-F5344CB8AC3E}">
        <p14:creationId xmlns:p14="http://schemas.microsoft.com/office/powerpoint/2010/main" xmlns="" val="279196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8096" y="524849"/>
            <a:ext cx="87005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rtl="1">
              <a:lnSpc>
                <a:spcPts val="5600"/>
              </a:lnSpc>
            </a:pPr>
            <a:r>
              <a:rPr lang="ar-MA" sz="3600" spc="-4" dirty="0">
                <a:solidFill>
                  <a:srgbClr val="464A4D"/>
                </a:solidFill>
                <a:cs typeface="mohammad bold art 1" pitchFamily="2" charset="-78"/>
              </a:rPr>
              <a:t>تهيئة منطقة الأنشطة الاقتصادية بتويست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3837005"/>
              </p:ext>
            </p:extLst>
          </p:nvPr>
        </p:nvGraphicFramePr>
        <p:xfrm>
          <a:off x="8115300" y="2483059"/>
          <a:ext cx="5864218" cy="32792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6788">
                  <a:extLst>
                    <a:ext uri="{9D8B030D-6E8A-4147-A177-3AD203B41FA5}">
                      <a16:colId xmlns:a16="http://schemas.microsoft.com/office/drawing/2014/main" xmlns="" val="2981862811"/>
                    </a:ext>
                  </a:extLst>
                </a:gridCol>
                <a:gridCol w="3597430">
                  <a:extLst>
                    <a:ext uri="{9D8B030D-6E8A-4147-A177-3AD203B41FA5}">
                      <a16:colId xmlns:a16="http://schemas.microsoft.com/office/drawing/2014/main" xmlns="" val="4106974512"/>
                    </a:ext>
                  </a:extLst>
                </a:gridCol>
              </a:tblGrid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100%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</a:t>
                      </a:r>
                      <a:endParaRPr lang="fr-FR" sz="2400" b="1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تهيأت 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109</a:t>
                      </a:r>
                      <a:r>
                        <a:rPr lang="ar-DZ" sz="2400" b="0" kern="1200" dirty="0">
                          <a:solidFill>
                            <a:schemeClr val="bg1"/>
                          </a:solidFill>
                          <a:latin typeface="ABO SLMAN Alomar النسخ4" pitchFamily="2" charset="-78"/>
                          <a:ea typeface="+mn-ea"/>
                          <a:cs typeface="mohammad bold art 1" pitchFamily="2" charset="-78"/>
                        </a:rPr>
                        <a:t> بقعة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2499169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indent="0" algn="r" rtl="1">
                        <a:buFont typeface="Arial" panose="020B0604020202020204" pitchFamily="34" charset="0"/>
                        <a:buNone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28</a:t>
                      </a:r>
                      <a:r>
                        <a:rPr lang="ar-DZ" sz="2400" b="1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 </a:t>
                      </a:r>
                      <a:r>
                        <a:rPr lang="ar-DZ" sz="2400" b="1" kern="1200" dirty="0">
                          <a:solidFill>
                            <a:srgbClr val="36373B"/>
                          </a:solidFill>
                          <a:cs typeface="mohammad bold art 1" pitchFamily="2" charset="-78"/>
                        </a:rPr>
                        <a:t>بقعة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0" kern="1200" dirty="0">
                          <a:solidFill>
                            <a:schemeClr val="bg1"/>
                          </a:solidFill>
                          <a:cs typeface="mohammad bold art 1" pitchFamily="2" charset="-78"/>
                        </a:rPr>
                        <a:t>عدد البقع الموزعة</a:t>
                      </a:r>
                      <a:endParaRPr lang="ar-MA" sz="2400" b="0" kern="1200" dirty="0">
                        <a:solidFill>
                          <a:schemeClr val="bg1"/>
                        </a:solidFill>
                        <a:latin typeface="ABO SLMAN Alomar النسخ4" pitchFamily="2" charset="-78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2199664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13 شركة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عدد الشركات المستفيدة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261965"/>
                  </a:ext>
                </a:extLst>
              </a:tr>
              <a:tr h="573527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535 منصب شغل</a:t>
                      </a:r>
                      <a:endParaRPr lang="fr-FR" sz="2400" b="1" kern="1200" dirty="0">
                        <a:solidFill>
                          <a:srgbClr val="36373B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مناصب الشغل المرتقب خلقها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2474612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DZ" sz="2400" b="1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15</a:t>
                      </a:r>
                      <a:r>
                        <a:rPr lang="ar-MA" sz="2400" kern="1200" dirty="0">
                          <a:cs typeface="mohammad bold art 1" pitchFamily="2" charset="-78"/>
                        </a:rPr>
                        <a:t> مليون درهم</a:t>
                      </a:r>
                      <a:endParaRPr lang="fr-FR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mohammad bold art 1" pitchFamily="2" charset="-78"/>
                      </a:endParaRP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b="0" kern="1200" dirty="0">
                          <a:solidFill>
                            <a:srgbClr val="36373B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كلفة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2569">
                <a:tc>
                  <a:txBody>
                    <a:bodyPr/>
                    <a:lstStyle/>
                    <a:p>
                      <a:pPr marL="0" marR="0" lvl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جهة الشرق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mohammad bold art 1" pitchFamily="2" charset="-78"/>
                        </a:rPr>
                        <a:t>صاحب المشروع</a:t>
                      </a:r>
                    </a:p>
                  </a:txBody>
                  <a:tcPr marL="72735" marR="72735" marT="36367" marB="36367" anchor="ctr">
                    <a:lnL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3297248" y="732598"/>
            <a:ext cx="1822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8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02116" y="1055860"/>
            <a:ext cx="2069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40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الصناعة</a:t>
            </a:r>
            <a:endParaRPr lang="fr-FR" sz="3600" dirty="0">
              <a:solidFill>
                <a:srgbClr val="FBB613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070A864-5B63-4F2F-A60A-AC5D1581B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8115298" y="6283768"/>
            <a:ext cx="5978653" cy="368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Placeholder 20">
            <a:extLst>
              <a:ext uri="{FF2B5EF4-FFF2-40B4-BE49-F238E27FC236}">
                <a16:creationId xmlns:a16="http://schemas.microsoft.com/office/drawing/2014/main" xmlns="" id="{AB4F8B02-868C-4AD1-934C-6AF8DA163E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25" b="22725"/>
          <a:stretch/>
        </p:blipFill>
        <p:spPr>
          <a:xfrm>
            <a:off x="822324" y="2287509"/>
            <a:ext cx="6434819" cy="758214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500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4EFE3BCB-2867-46C3-AA4B-59FC0B40A2E5}"/>
              </a:ext>
            </a:extLst>
          </p:cNvPr>
          <p:cNvGrpSpPr/>
          <p:nvPr/>
        </p:nvGrpSpPr>
        <p:grpSpPr>
          <a:xfrm>
            <a:off x="690418" y="240446"/>
            <a:ext cx="1222503" cy="1780077"/>
            <a:chOff x="6921522" y="423825"/>
            <a:chExt cx="939668" cy="149367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84BA47F-C6E3-444D-8546-78A08847D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1522" y="423825"/>
              <a:ext cx="939668" cy="1493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xmlns="" id="{7CF644B7-BC96-4BDB-B466-BB9288EFA43E}"/>
                </a:ext>
              </a:extLst>
            </p:cNvPr>
            <p:cNvSpPr/>
            <p:nvPr/>
          </p:nvSpPr>
          <p:spPr>
            <a:xfrm>
              <a:off x="7087703" y="1548167"/>
              <a:ext cx="151297" cy="159671"/>
            </a:xfrm>
            <a:prstGeom prst="ellipse">
              <a:avLst/>
            </a:prstGeom>
            <a:solidFill>
              <a:srgbClr val="F8A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38AB501-99E0-4186-8E4A-19F5B559638D}"/>
              </a:ext>
            </a:extLst>
          </p:cNvPr>
          <p:cNvSpPr txBox="1"/>
          <p:nvPr/>
        </p:nvSpPr>
        <p:spPr>
          <a:xfrm>
            <a:off x="1626798" y="636967"/>
            <a:ext cx="9774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28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حصيلة المرحلة </a:t>
            </a:r>
            <a:r>
              <a:rPr lang="ar-MA" sz="2800" dirty="0" smtClean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للمشاريع الصغرى والفردية </a:t>
            </a:r>
            <a:r>
              <a:rPr lang="ar-DZ" sz="28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/>
            </a:r>
            <a:br>
              <a:rPr lang="ar-DZ" sz="28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</a:br>
            <a:endParaRPr lang="fr-FR" sz="2800" dirty="0">
              <a:solidFill>
                <a:schemeClr val="tx2">
                  <a:lumMod val="75000"/>
                </a:schemeClr>
              </a:solidFill>
              <a:cs typeface="mohammad bold art 1" pitchFamily="2" charset="-78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1F069442-85CA-4023-B268-AE7DFCC262D1}"/>
              </a:ext>
            </a:extLst>
          </p:cNvPr>
          <p:cNvGrpSpPr/>
          <p:nvPr/>
        </p:nvGrpSpPr>
        <p:grpSpPr>
          <a:xfrm>
            <a:off x="12636754" y="2549959"/>
            <a:ext cx="2176179" cy="1177305"/>
            <a:chOff x="10769963" y="7534423"/>
            <a:chExt cx="2176179" cy="1177305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xmlns="" id="{22EFD8DC-64E2-4F2A-A54E-5ED9F45AD87C}"/>
                </a:ext>
              </a:extLst>
            </p:cNvPr>
            <p:cNvGrpSpPr/>
            <p:nvPr/>
          </p:nvGrpSpPr>
          <p:grpSpPr>
            <a:xfrm>
              <a:off x="10769964" y="7534423"/>
              <a:ext cx="2176178" cy="1177305"/>
              <a:chOff x="10004601" y="5152554"/>
              <a:chExt cx="1754835" cy="133879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E2303F83-698B-4A93-9FBF-F981300C96DF}"/>
                  </a:ext>
                </a:extLst>
              </p:cNvPr>
              <p:cNvSpPr/>
              <p:nvPr/>
            </p:nvSpPr>
            <p:spPr>
              <a:xfrm>
                <a:off x="10004601" y="5152554"/>
                <a:ext cx="1754835" cy="1325898"/>
              </a:xfrm>
              <a:prstGeom prst="rect">
                <a:avLst/>
              </a:prstGeom>
              <a:solidFill>
                <a:srgbClr val="F3A30E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F2494F88-8612-4AD2-A744-D7420E19D0D7}"/>
                  </a:ext>
                </a:extLst>
              </p:cNvPr>
              <p:cNvSpPr/>
              <p:nvPr/>
            </p:nvSpPr>
            <p:spPr>
              <a:xfrm>
                <a:off x="10004601" y="6425820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 dirty="0"/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6B71B675-8816-4B53-BC5A-A77F40711495}"/>
                </a:ext>
              </a:extLst>
            </p:cNvPr>
            <p:cNvSpPr txBox="1"/>
            <p:nvPr/>
          </p:nvSpPr>
          <p:spPr>
            <a:xfrm>
              <a:off x="10769963" y="8330680"/>
              <a:ext cx="21761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600" dirty="0">
                  <a:solidFill>
                    <a:schemeClr val="bg1"/>
                  </a:solidFill>
                  <a:cs typeface="mohammad bold art 1" pitchFamily="2" charset="-78"/>
                </a:rPr>
                <a:t>نسبة الاناث المستفيدات</a:t>
              </a:r>
              <a:endParaRPr lang="fr-FR" sz="1600" dirty="0">
                <a:solidFill>
                  <a:schemeClr val="bg1"/>
                </a:solidFill>
                <a:cs typeface="mohammad bold art 1" pitchFamily="2" charset="-78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35BDF863-B9FC-48A2-B3D5-4626DC7CE141}"/>
                </a:ext>
              </a:extLst>
            </p:cNvPr>
            <p:cNvSpPr txBox="1"/>
            <p:nvPr/>
          </p:nvSpPr>
          <p:spPr>
            <a:xfrm>
              <a:off x="10994122" y="7747973"/>
              <a:ext cx="1011398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976" b="1" dirty="0">
                  <a:solidFill>
                    <a:schemeClr val="bg1"/>
                  </a:solidFill>
                </a:rPr>
                <a:t>% 30</a:t>
              </a:r>
            </a:p>
          </p:txBody>
        </p:sp>
        <p:pic>
          <p:nvPicPr>
            <p:cNvPr id="35" name="Graphique 34" descr="Profil féminin">
              <a:extLst>
                <a:ext uri="{FF2B5EF4-FFF2-40B4-BE49-F238E27FC236}">
                  <a16:creationId xmlns:a16="http://schemas.microsoft.com/office/drawing/2014/main" xmlns="" id="{0886F1B6-CEFA-48F3-BCBD-23EF5A50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2005521" y="7706848"/>
              <a:ext cx="560213" cy="560213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813EF91-BEC0-4F65-B4E8-DE0D3D875B93}"/>
              </a:ext>
            </a:extLst>
          </p:cNvPr>
          <p:cNvGrpSpPr/>
          <p:nvPr/>
        </p:nvGrpSpPr>
        <p:grpSpPr>
          <a:xfrm>
            <a:off x="551306" y="2541985"/>
            <a:ext cx="2190807" cy="1165965"/>
            <a:chOff x="10755334" y="9191802"/>
            <a:chExt cx="2190807" cy="1165965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xmlns="" id="{719645A2-99E7-4B48-B445-27042D459853}"/>
                </a:ext>
              </a:extLst>
            </p:cNvPr>
            <p:cNvGrpSpPr/>
            <p:nvPr/>
          </p:nvGrpSpPr>
          <p:grpSpPr>
            <a:xfrm>
              <a:off x="10769963" y="9191802"/>
              <a:ext cx="2176178" cy="1165965"/>
              <a:chOff x="7806997" y="5152554"/>
              <a:chExt cx="1754835" cy="1325898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BCF8A66B-0A4C-4947-B427-31409E9B6449}"/>
                  </a:ext>
                </a:extLst>
              </p:cNvPr>
              <p:cNvSpPr/>
              <p:nvPr/>
            </p:nvSpPr>
            <p:spPr>
              <a:xfrm>
                <a:off x="7806997" y="5152554"/>
                <a:ext cx="1754835" cy="1325898"/>
              </a:xfrm>
              <a:prstGeom prst="rect">
                <a:avLst/>
              </a:prstGeom>
              <a:solidFill>
                <a:srgbClr val="F3A30E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B7D93CEB-3D3A-463A-AECF-019159743FD9}"/>
                  </a:ext>
                </a:extLst>
              </p:cNvPr>
              <p:cNvSpPr/>
              <p:nvPr/>
            </p:nvSpPr>
            <p:spPr>
              <a:xfrm>
                <a:off x="7806997" y="641292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 dirty="0"/>
              </a:p>
            </p:txBody>
          </p:sp>
        </p:grp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xmlns="" id="{35458040-9374-48D5-930A-65049B3861B4}"/>
                </a:ext>
              </a:extLst>
            </p:cNvPr>
            <p:cNvSpPr txBox="1"/>
            <p:nvPr/>
          </p:nvSpPr>
          <p:spPr>
            <a:xfrm>
              <a:off x="11070134" y="9619877"/>
              <a:ext cx="583937" cy="32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488" b="1" dirty="0">
                  <a:solidFill>
                    <a:schemeClr val="bg1"/>
                  </a:solidFill>
                  <a:cs typeface="mohammad bold art 1" pitchFamily="2" charset="-78"/>
                </a:rPr>
                <a:t>مهنة</a:t>
              </a:r>
              <a:endParaRPr lang="fr-FR" sz="1488" b="1" dirty="0">
                <a:solidFill>
                  <a:schemeClr val="bg1"/>
                </a:solidFill>
                <a:cs typeface="mohammad bold art 1" pitchFamily="2" charset="-78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1E84AE7B-0AE0-4D4B-A665-F96B340665ED}"/>
                </a:ext>
              </a:extLst>
            </p:cNvPr>
            <p:cNvSpPr txBox="1"/>
            <p:nvPr/>
          </p:nvSpPr>
          <p:spPr>
            <a:xfrm>
              <a:off x="11494161" y="9434562"/>
              <a:ext cx="698525" cy="55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DZ" sz="2976" b="1" dirty="0">
                  <a:solidFill>
                    <a:schemeClr val="bg1"/>
                  </a:solidFill>
                </a:rPr>
                <a:t>20</a:t>
              </a:r>
              <a:endParaRPr lang="fr-FR" sz="2976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xmlns="" id="{7AEB156A-3F5E-41EB-99E2-9A9F6287891B}"/>
                </a:ext>
              </a:extLst>
            </p:cNvPr>
            <p:cNvSpPr txBox="1"/>
            <p:nvPr/>
          </p:nvSpPr>
          <p:spPr>
            <a:xfrm>
              <a:off x="10755334" y="9889566"/>
              <a:ext cx="2176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800" dirty="0">
                  <a:solidFill>
                    <a:schemeClr val="bg1"/>
                  </a:solidFill>
                  <a:cs typeface="mohammad bold art 1" pitchFamily="2" charset="-78"/>
                </a:rPr>
                <a:t>دعم مادي و تقني</a:t>
              </a:r>
              <a:endParaRPr lang="fr-FR" sz="1800" dirty="0">
                <a:solidFill>
                  <a:schemeClr val="bg1"/>
                </a:solidFill>
                <a:cs typeface="mohammad bold art 1" pitchFamily="2" charset="-78"/>
              </a:endParaRPr>
            </a:p>
          </p:txBody>
        </p:sp>
        <p:sp>
          <p:nvSpPr>
            <p:cNvPr id="39" name="Freeform 224">
              <a:extLst>
                <a:ext uri="{FF2B5EF4-FFF2-40B4-BE49-F238E27FC236}">
                  <a16:creationId xmlns:a16="http://schemas.microsoft.com/office/drawing/2014/main" xmlns="" id="{D543160C-881E-4F96-9E48-F7E877EDEB9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12245225" y="9516333"/>
              <a:ext cx="330995" cy="343508"/>
            </a:xfrm>
            <a:custGeom>
              <a:avLst/>
              <a:gdLst>
                <a:gd name="T0" fmla="*/ 2048 w 2372"/>
                <a:gd name="T1" fmla="*/ 656 h 2394"/>
                <a:gd name="T2" fmla="*/ 1062 w 2372"/>
                <a:gd name="T3" fmla="*/ 332 h 2394"/>
                <a:gd name="T4" fmla="*/ 1746 w 2372"/>
                <a:gd name="T5" fmla="*/ 1940 h 2394"/>
                <a:gd name="T6" fmla="*/ 1608 w 2372"/>
                <a:gd name="T7" fmla="*/ 1526 h 2394"/>
                <a:gd name="T8" fmla="*/ 1534 w 2372"/>
                <a:gd name="T9" fmla="*/ 1960 h 2394"/>
                <a:gd name="T10" fmla="*/ 2088 w 2372"/>
                <a:gd name="T11" fmla="*/ 2034 h 2394"/>
                <a:gd name="T12" fmla="*/ 2162 w 2372"/>
                <a:gd name="T13" fmla="*/ 1740 h 2394"/>
                <a:gd name="T14" fmla="*/ 1764 w 2372"/>
                <a:gd name="T15" fmla="*/ 2046 h 2394"/>
                <a:gd name="T16" fmla="*/ 2088 w 2372"/>
                <a:gd name="T17" fmla="*/ 2034 h 2394"/>
                <a:gd name="T18" fmla="*/ 2288 w 2372"/>
                <a:gd name="T19" fmla="*/ 1670 h 2394"/>
                <a:gd name="T20" fmla="*/ 2350 w 2372"/>
                <a:gd name="T21" fmla="*/ 1472 h 2394"/>
                <a:gd name="T22" fmla="*/ 2150 w 2372"/>
                <a:gd name="T23" fmla="*/ 1618 h 2394"/>
                <a:gd name="T24" fmla="*/ 658 w 2372"/>
                <a:gd name="T25" fmla="*/ 1150 h 2394"/>
                <a:gd name="T26" fmla="*/ 942 w 2372"/>
                <a:gd name="T27" fmla="*/ 2394 h 2394"/>
                <a:gd name="T28" fmla="*/ 196 w 2372"/>
                <a:gd name="T29" fmla="*/ 1612 h 2394"/>
                <a:gd name="T30" fmla="*/ 1966 w 2372"/>
                <a:gd name="T31" fmla="*/ 456 h 2394"/>
                <a:gd name="T32" fmla="*/ 1972 w 2372"/>
                <a:gd name="T33" fmla="*/ 450 h 2394"/>
                <a:gd name="T34" fmla="*/ 1990 w 2372"/>
                <a:gd name="T35" fmla="*/ 428 h 2394"/>
                <a:gd name="T36" fmla="*/ 2002 w 2372"/>
                <a:gd name="T37" fmla="*/ 404 h 2394"/>
                <a:gd name="T38" fmla="*/ 2010 w 2372"/>
                <a:gd name="T39" fmla="*/ 378 h 2394"/>
                <a:gd name="T40" fmla="*/ 2012 w 2372"/>
                <a:gd name="T41" fmla="*/ 352 h 2394"/>
                <a:gd name="T42" fmla="*/ 2010 w 2372"/>
                <a:gd name="T43" fmla="*/ 326 h 2394"/>
                <a:gd name="T44" fmla="*/ 2002 w 2372"/>
                <a:gd name="T45" fmla="*/ 300 h 2394"/>
                <a:gd name="T46" fmla="*/ 1990 w 2372"/>
                <a:gd name="T47" fmla="*/ 276 h 2394"/>
                <a:gd name="T48" fmla="*/ 1972 w 2372"/>
                <a:gd name="T49" fmla="*/ 254 h 2394"/>
                <a:gd name="T50" fmla="*/ 1962 w 2372"/>
                <a:gd name="T51" fmla="*/ 244 h 2394"/>
                <a:gd name="T52" fmla="*/ 1938 w 2372"/>
                <a:gd name="T53" fmla="*/ 230 h 2394"/>
                <a:gd name="T54" fmla="*/ 1914 w 2372"/>
                <a:gd name="T55" fmla="*/ 220 h 2394"/>
                <a:gd name="T56" fmla="*/ 1888 w 2372"/>
                <a:gd name="T57" fmla="*/ 214 h 2394"/>
                <a:gd name="T58" fmla="*/ 1860 w 2372"/>
                <a:gd name="T59" fmla="*/ 214 h 2394"/>
                <a:gd name="T60" fmla="*/ 1834 w 2372"/>
                <a:gd name="T61" fmla="*/ 220 h 2394"/>
                <a:gd name="T62" fmla="*/ 1810 w 2372"/>
                <a:gd name="T63" fmla="*/ 230 h 2394"/>
                <a:gd name="T64" fmla="*/ 1786 w 2372"/>
                <a:gd name="T65" fmla="*/ 244 h 2394"/>
                <a:gd name="T66" fmla="*/ 1770 w 2372"/>
                <a:gd name="T67" fmla="*/ 260 h 2394"/>
                <a:gd name="T68" fmla="*/ 1518 w 2372"/>
                <a:gd name="T69" fmla="*/ 904 h 2394"/>
                <a:gd name="T70" fmla="*/ 1080 w 2372"/>
                <a:gd name="T71" fmla="*/ 950 h 2394"/>
                <a:gd name="T72" fmla="*/ 1518 w 2372"/>
                <a:gd name="T73" fmla="*/ 904 h 2394"/>
                <a:gd name="T74" fmla="*/ 42 w 2372"/>
                <a:gd name="T75" fmla="*/ 1988 h 2394"/>
                <a:gd name="T76" fmla="*/ 32 w 2372"/>
                <a:gd name="T77" fmla="*/ 2000 h 2394"/>
                <a:gd name="T78" fmla="*/ 16 w 2372"/>
                <a:gd name="T79" fmla="*/ 2022 h 2394"/>
                <a:gd name="T80" fmla="*/ 6 w 2372"/>
                <a:gd name="T81" fmla="*/ 2048 h 2394"/>
                <a:gd name="T82" fmla="*/ 2 w 2372"/>
                <a:gd name="T83" fmla="*/ 2074 h 2394"/>
                <a:gd name="T84" fmla="*/ 2 w 2372"/>
                <a:gd name="T85" fmla="*/ 2100 h 2394"/>
                <a:gd name="T86" fmla="*/ 6 w 2372"/>
                <a:gd name="T87" fmla="*/ 2126 h 2394"/>
                <a:gd name="T88" fmla="*/ 16 w 2372"/>
                <a:gd name="T89" fmla="*/ 2152 h 2394"/>
                <a:gd name="T90" fmla="*/ 32 w 2372"/>
                <a:gd name="T91" fmla="*/ 2174 h 2394"/>
                <a:gd name="T92" fmla="*/ 42 w 2372"/>
                <a:gd name="T93" fmla="*/ 2184 h 2394"/>
                <a:gd name="T94" fmla="*/ 64 w 2372"/>
                <a:gd name="T95" fmla="*/ 2202 h 2394"/>
                <a:gd name="T96" fmla="*/ 88 w 2372"/>
                <a:gd name="T97" fmla="*/ 2216 h 2394"/>
                <a:gd name="T98" fmla="*/ 112 w 2372"/>
                <a:gd name="T99" fmla="*/ 2222 h 2394"/>
                <a:gd name="T100" fmla="*/ 140 w 2372"/>
                <a:gd name="T101" fmla="*/ 2226 h 2394"/>
                <a:gd name="T102" fmla="*/ 152 w 2372"/>
                <a:gd name="T103" fmla="*/ 2224 h 2394"/>
                <a:gd name="T104" fmla="*/ 178 w 2372"/>
                <a:gd name="T105" fmla="*/ 2220 h 2394"/>
                <a:gd name="T106" fmla="*/ 204 w 2372"/>
                <a:gd name="T107" fmla="*/ 2210 h 2394"/>
                <a:gd name="T108" fmla="*/ 226 w 2372"/>
                <a:gd name="T109" fmla="*/ 2194 h 2394"/>
                <a:gd name="T110" fmla="*/ 560 w 2372"/>
                <a:gd name="T111" fmla="*/ 1862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72" h="2394">
                  <a:moveTo>
                    <a:pt x="1392" y="0"/>
                  </a:moveTo>
                  <a:lnTo>
                    <a:pt x="2048" y="656"/>
                  </a:lnTo>
                  <a:lnTo>
                    <a:pt x="1924" y="1194"/>
                  </a:lnTo>
                  <a:lnTo>
                    <a:pt x="1062" y="332"/>
                  </a:lnTo>
                  <a:lnTo>
                    <a:pt x="1392" y="0"/>
                  </a:lnTo>
                  <a:close/>
                  <a:moveTo>
                    <a:pt x="1746" y="1940"/>
                  </a:moveTo>
                  <a:lnTo>
                    <a:pt x="1746" y="1734"/>
                  </a:lnTo>
                  <a:lnTo>
                    <a:pt x="1608" y="1526"/>
                  </a:lnTo>
                  <a:lnTo>
                    <a:pt x="1352" y="1788"/>
                  </a:lnTo>
                  <a:lnTo>
                    <a:pt x="1534" y="1960"/>
                  </a:lnTo>
                  <a:lnTo>
                    <a:pt x="1746" y="1940"/>
                  </a:lnTo>
                  <a:close/>
                  <a:moveTo>
                    <a:pt x="2088" y="2034"/>
                  </a:moveTo>
                  <a:lnTo>
                    <a:pt x="2262" y="2032"/>
                  </a:lnTo>
                  <a:lnTo>
                    <a:pt x="2162" y="1740"/>
                  </a:lnTo>
                  <a:lnTo>
                    <a:pt x="1986" y="1610"/>
                  </a:lnTo>
                  <a:lnTo>
                    <a:pt x="1764" y="2046"/>
                  </a:lnTo>
                  <a:lnTo>
                    <a:pt x="2046" y="2154"/>
                  </a:lnTo>
                  <a:lnTo>
                    <a:pt x="2088" y="2034"/>
                  </a:lnTo>
                  <a:close/>
                  <a:moveTo>
                    <a:pt x="2150" y="1618"/>
                  </a:moveTo>
                  <a:lnTo>
                    <a:pt x="2288" y="1670"/>
                  </a:lnTo>
                  <a:lnTo>
                    <a:pt x="2372" y="1564"/>
                  </a:lnTo>
                  <a:lnTo>
                    <a:pt x="2350" y="1472"/>
                  </a:lnTo>
                  <a:lnTo>
                    <a:pt x="2204" y="1418"/>
                  </a:lnTo>
                  <a:lnTo>
                    <a:pt x="2150" y="1618"/>
                  </a:lnTo>
                  <a:close/>
                  <a:moveTo>
                    <a:pt x="196" y="84"/>
                  </a:moveTo>
                  <a:lnTo>
                    <a:pt x="658" y="1150"/>
                  </a:lnTo>
                  <a:lnTo>
                    <a:pt x="942" y="866"/>
                  </a:lnTo>
                  <a:lnTo>
                    <a:pt x="942" y="2394"/>
                  </a:lnTo>
                  <a:lnTo>
                    <a:pt x="480" y="1328"/>
                  </a:lnTo>
                  <a:lnTo>
                    <a:pt x="196" y="1612"/>
                  </a:lnTo>
                  <a:lnTo>
                    <a:pt x="196" y="84"/>
                  </a:lnTo>
                  <a:close/>
                  <a:moveTo>
                    <a:pt x="1966" y="456"/>
                  </a:moveTo>
                  <a:lnTo>
                    <a:pt x="1972" y="450"/>
                  </a:lnTo>
                  <a:lnTo>
                    <a:pt x="1972" y="450"/>
                  </a:lnTo>
                  <a:lnTo>
                    <a:pt x="1982" y="440"/>
                  </a:lnTo>
                  <a:lnTo>
                    <a:pt x="1990" y="428"/>
                  </a:lnTo>
                  <a:lnTo>
                    <a:pt x="1996" y="416"/>
                  </a:lnTo>
                  <a:lnTo>
                    <a:pt x="2002" y="404"/>
                  </a:lnTo>
                  <a:lnTo>
                    <a:pt x="2006" y="392"/>
                  </a:lnTo>
                  <a:lnTo>
                    <a:pt x="2010" y="378"/>
                  </a:lnTo>
                  <a:lnTo>
                    <a:pt x="2012" y="366"/>
                  </a:lnTo>
                  <a:lnTo>
                    <a:pt x="2012" y="352"/>
                  </a:lnTo>
                  <a:lnTo>
                    <a:pt x="2012" y="338"/>
                  </a:lnTo>
                  <a:lnTo>
                    <a:pt x="2010" y="326"/>
                  </a:lnTo>
                  <a:lnTo>
                    <a:pt x="2006" y="312"/>
                  </a:lnTo>
                  <a:lnTo>
                    <a:pt x="2002" y="300"/>
                  </a:lnTo>
                  <a:lnTo>
                    <a:pt x="1996" y="288"/>
                  </a:lnTo>
                  <a:lnTo>
                    <a:pt x="1990" y="276"/>
                  </a:lnTo>
                  <a:lnTo>
                    <a:pt x="1982" y="264"/>
                  </a:lnTo>
                  <a:lnTo>
                    <a:pt x="1972" y="254"/>
                  </a:lnTo>
                  <a:lnTo>
                    <a:pt x="1972" y="254"/>
                  </a:lnTo>
                  <a:lnTo>
                    <a:pt x="1962" y="244"/>
                  </a:lnTo>
                  <a:lnTo>
                    <a:pt x="1950" y="236"/>
                  </a:lnTo>
                  <a:lnTo>
                    <a:pt x="1938" y="230"/>
                  </a:lnTo>
                  <a:lnTo>
                    <a:pt x="1926" y="224"/>
                  </a:lnTo>
                  <a:lnTo>
                    <a:pt x="1914" y="220"/>
                  </a:lnTo>
                  <a:lnTo>
                    <a:pt x="1900" y="216"/>
                  </a:lnTo>
                  <a:lnTo>
                    <a:pt x="1888" y="214"/>
                  </a:lnTo>
                  <a:lnTo>
                    <a:pt x="1874" y="214"/>
                  </a:lnTo>
                  <a:lnTo>
                    <a:pt x="1860" y="214"/>
                  </a:lnTo>
                  <a:lnTo>
                    <a:pt x="1848" y="216"/>
                  </a:lnTo>
                  <a:lnTo>
                    <a:pt x="1834" y="220"/>
                  </a:lnTo>
                  <a:lnTo>
                    <a:pt x="1822" y="224"/>
                  </a:lnTo>
                  <a:lnTo>
                    <a:pt x="1810" y="230"/>
                  </a:lnTo>
                  <a:lnTo>
                    <a:pt x="1798" y="236"/>
                  </a:lnTo>
                  <a:lnTo>
                    <a:pt x="1786" y="244"/>
                  </a:lnTo>
                  <a:lnTo>
                    <a:pt x="1776" y="254"/>
                  </a:lnTo>
                  <a:lnTo>
                    <a:pt x="1770" y="260"/>
                  </a:lnTo>
                  <a:lnTo>
                    <a:pt x="1966" y="456"/>
                  </a:lnTo>
                  <a:close/>
                  <a:moveTo>
                    <a:pt x="1518" y="904"/>
                  </a:moveTo>
                  <a:lnTo>
                    <a:pt x="1322" y="708"/>
                  </a:lnTo>
                  <a:lnTo>
                    <a:pt x="1080" y="950"/>
                  </a:lnTo>
                  <a:lnTo>
                    <a:pt x="1080" y="1342"/>
                  </a:lnTo>
                  <a:lnTo>
                    <a:pt x="1518" y="904"/>
                  </a:lnTo>
                  <a:close/>
                  <a:moveTo>
                    <a:pt x="442" y="1588"/>
                  </a:moveTo>
                  <a:lnTo>
                    <a:pt x="42" y="1988"/>
                  </a:lnTo>
                  <a:lnTo>
                    <a:pt x="42" y="1988"/>
                  </a:lnTo>
                  <a:lnTo>
                    <a:pt x="32" y="2000"/>
                  </a:lnTo>
                  <a:lnTo>
                    <a:pt x="24" y="2010"/>
                  </a:lnTo>
                  <a:lnTo>
                    <a:pt x="16" y="2022"/>
                  </a:lnTo>
                  <a:lnTo>
                    <a:pt x="12" y="2034"/>
                  </a:lnTo>
                  <a:lnTo>
                    <a:pt x="6" y="2048"/>
                  </a:lnTo>
                  <a:lnTo>
                    <a:pt x="4" y="2060"/>
                  </a:lnTo>
                  <a:lnTo>
                    <a:pt x="2" y="2074"/>
                  </a:lnTo>
                  <a:lnTo>
                    <a:pt x="0" y="2086"/>
                  </a:lnTo>
                  <a:lnTo>
                    <a:pt x="2" y="2100"/>
                  </a:lnTo>
                  <a:lnTo>
                    <a:pt x="4" y="2114"/>
                  </a:lnTo>
                  <a:lnTo>
                    <a:pt x="6" y="2126"/>
                  </a:lnTo>
                  <a:lnTo>
                    <a:pt x="12" y="2138"/>
                  </a:lnTo>
                  <a:lnTo>
                    <a:pt x="16" y="2152"/>
                  </a:lnTo>
                  <a:lnTo>
                    <a:pt x="24" y="2162"/>
                  </a:lnTo>
                  <a:lnTo>
                    <a:pt x="32" y="2174"/>
                  </a:lnTo>
                  <a:lnTo>
                    <a:pt x="42" y="2184"/>
                  </a:lnTo>
                  <a:lnTo>
                    <a:pt x="42" y="2184"/>
                  </a:lnTo>
                  <a:lnTo>
                    <a:pt x="52" y="2194"/>
                  </a:lnTo>
                  <a:lnTo>
                    <a:pt x="64" y="2202"/>
                  </a:lnTo>
                  <a:lnTo>
                    <a:pt x="76" y="2210"/>
                  </a:lnTo>
                  <a:lnTo>
                    <a:pt x="88" y="2216"/>
                  </a:lnTo>
                  <a:lnTo>
                    <a:pt x="100" y="2220"/>
                  </a:lnTo>
                  <a:lnTo>
                    <a:pt x="112" y="2222"/>
                  </a:lnTo>
                  <a:lnTo>
                    <a:pt x="126" y="2224"/>
                  </a:lnTo>
                  <a:lnTo>
                    <a:pt x="140" y="2226"/>
                  </a:lnTo>
                  <a:lnTo>
                    <a:pt x="140" y="2226"/>
                  </a:lnTo>
                  <a:lnTo>
                    <a:pt x="152" y="2224"/>
                  </a:lnTo>
                  <a:lnTo>
                    <a:pt x="166" y="2222"/>
                  </a:lnTo>
                  <a:lnTo>
                    <a:pt x="178" y="2220"/>
                  </a:lnTo>
                  <a:lnTo>
                    <a:pt x="192" y="2216"/>
                  </a:lnTo>
                  <a:lnTo>
                    <a:pt x="204" y="2210"/>
                  </a:lnTo>
                  <a:lnTo>
                    <a:pt x="216" y="2202"/>
                  </a:lnTo>
                  <a:lnTo>
                    <a:pt x="226" y="2194"/>
                  </a:lnTo>
                  <a:lnTo>
                    <a:pt x="238" y="2184"/>
                  </a:lnTo>
                  <a:lnTo>
                    <a:pt x="560" y="1862"/>
                  </a:lnTo>
                  <a:lnTo>
                    <a:pt x="442" y="15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13395" tIns="56698" rIns="113395" bIns="56698" numCol="1" anchor="t" anchorCtr="0" compatLnSpc="1">
              <a:prstTxWarp prst="textNoShape">
                <a:avLst/>
              </a:prstTxWarp>
            </a:bodyPr>
            <a:lstStyle/>
            <a:p>
              <a:endParaRPr lang="en-GB" sz="3025"/>
            </a:p>
          </p:txBody>
        </p:sp>
      </p:grpSp>
      <p:pic>
        <p:nvPicPr>
          <p:cNvPr id="118" name="Image 117">
            <a:extLst>
              <a:ext uri="{FF2B5EF4-FFF2-40B4-BE49-F238E27FC236}">
                <a16:creationId xmlns:a16="http://schemas.microsoft.com/office/drawing/2014/main" xmlns="" id="{FF4B9737-483D-48D7-A053-24E5FFAE0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426" y="3450608"/>
            <a:ext cx="7906025" cy="6664127"/>
          </a:xfrm>
          <a:prstGeom prst="rect">
            <a:avLst/>
          </a:prstGeom>
        </p:spPr>
      </p:pic>
      <p:sp>
        <p:nvSpPr>
          <p:cNvPr id="120" name="ZoneTexte 119">
            <a:extLst>
              <a:ext uri="{FF2B5EF4-FFF2-40B4-BE49-F238E27FC236}">
                <a16:creationId xmlns:a16="http://schemas.microsoft.com/office/drawing/2014/main" xmlns="" id="{5BEE3EB2-3117-4C23-B1C6-7410BBE057BB}"/>
              </a:ext>
            </a:extLst>
          </p:cNvPr>
          <p:cNvSpPr txBox="1"/>
          <p:nvPr/>
        </p:nvSpPr>
        <p:spPr>
          <a:xfrm>
            <a:off x="4162926" y="2244895"/>
            <a:ext cx="748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36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التوزيع الترابي لمناصب </a:t>
            </a:r>
            <a:r>
              <a:rPr lang="ar-DZ" sz="3600" dirty="0" smtClean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الشغل</a:t>
            </a:r>
            <a:endParaRPr lang="fr-FR" sz="3600" dirty="0">
              <a:solidFill>
                <a:srgbClr val="F77905"/>
              </a:solidFill>
              <a:cs typeface="mohammad bold art 1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FA38750-21D3-4691-AED0-A6DED7371EA3}"/>
              </a:ext>
            </a:extLst>
          </p:cNvPr>
          <p:cNvSpPr/>
          <p:nvPr/>
        </p:nvSpPr>
        <p:spPr>
          <a:xfrm>
            <a:off x="13490313" y="459621"/>
            <a:ext cx="1586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7EEA7B2-4F88-4BBB-A6DA-58F29974001B}"/>
              </a:ext>
            </a:extLst>
          </p:cNvPr>
          <p:cNvSpPr/>
          <p:nvPr/>
        </p:nvSpPr>
        <p:spPr>
          <a:xfrm>
            <a:off x="13202116" y="791545"/>
            <a:ext cx="2069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36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تشجيع الاستثمار</a:t>
            </a:r>
            <a:endParaRPr lang="fr-FR" sz="3600" b="1" spc="-4" dirty="0">
              <a:solidFill>
                <a:srgbClr val="FBB613"/>
              </a:solidFill>
              <a:latin typeface="AlmahdiQr" panose="02000000000000000000" pitchFamily="2" charset="-78"/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3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F4B96D58-9B70-4B1E-A1D4-07E4E690B597}"/>
              </a:ext>
            </a:extLst>
          </p:cNvPr>
          <p:cNvSpPr/>
          <p:nvPr/>
        </p:nvSpPr>
        <p:spPr>
          <a:xfrm>
            <a:off x="5690315" y="2504919"/>
            <a:ext cx="3737213" cy="7610638"/>
          </a:xfrm>
          <a:prstGeom prst="roundRect">
            <a:avLst>
              <a:gd name="adj" fmla="val 10551"/>
            </a:avLst>
          </a:prstGeom>
          <a:solidFill>
            <a:schemeClr val="bg1"/>
          </a:solidFill>
          <a:ln>
            <a:solidFill>
              <a:srgbClr val="961D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4" name="Groupe 123">
            <a:extLst>
              <a:ext uri="{FF2B5EF4-FFF2-40B4-BE49-F238E27FC236}">
                <a16:creationId xmlns:a16="http://schemas.microsoft.com/office/drawing/2014/main" xmlns="" id="{F0EA41A1-9A10-431F-942C-0468529B8DBD}"/>
              </a:ext>
            </a:extLst>
          </p:cNvPr>
          <p:cNvGrpSpPr/>
          <p:nvPr/>
        </p:nvGrpSpPr>
        <p:grpSpPr>
          <a:xfrm>
            <a:off x="5800339" y="3519511"/>
            <a:ext cx="3632529" cy="4491347"/>
            <a:chOff x="7288435" y="895674"/>
            <a:chExt cx="3081210" cy="3877671"/>
          </a:xfrm>
        </p:grpSpPr>
        <p:sp>
          <p:nvSpPr>
            <p:cNvPr id="69" name="Forme libre 3">
              <a:extLst>
                <a:ext uri="{FF2B5EF4-FFF2-40B4-BE49-F238E27FC236}">
                  <a16:creationId xmlns:a16="http://schemas.microsoft.com/office/drawing/2014/main" xmlns="" id="{427067A5-8E67-445D-98E9-9F25B7F558CE}"/>
                </a:ext>
              </a:extLst>
            </p:cNvPr>
            <p:cNvSpPr/>
            <p:nvPr/>
          </p:nvSpPr>
          <p:spPr>
            <a:xfrm>
              <a:off x="9823936" y="1757375"/>
              <a:ext cx="270820" cy="392355"/>
            </a:xfrm>
            <a:custGeom>
              <a:avLst/>
              <a:gdLst>
                <a:gd name="connsiteX0" fmla="*/ 312697 w 326910"/>
                <a:gd name="connsiteY0" fmla="*/ 379026 h 379026"/>
                <a:gd name="connsiteX1" fmla="*/ 175300 w 326910"/>
                <a:gd name="connsiteY1" fmla="*/ 350599 h 379026"/>
                <a:gd name="connsiteX2" fmla="*/ 127921 w 326910"/>
                <a:gd name="connsiteY2" fmla="*/ 341123 h 379026"/>
                <a:gd name="connsiteX3" fmla="*/ 37903 w 326910"/>
                <a:gd name="connsiteY3" fmla="*/ 246367 h 379026"/>
                <a:gd name="connsiteX4" fmla="*/ 75805 w 326910"/>
                <a:gd name="connsiteY4" fmla="*/ 161086 h 379026"/>
                <a:gd name="connsiteX5" fmla="*/ 0 w 326910"/>
                <a:gd name="connsiteY5" fmla="*/ 113707 h 379026"/>
                <a:gd name="connsiteX6" fmla="*/ 108970 w 326910"/>
                <a:gd name="connsiteY6" fmla="*/ 0 h 379026"/>
                <a:gd name="connsiteX7" fmla="*/ 326910 w 326910"/>
                <a:gd name="connsiteY7" fmla="*/ 213202 h 379026"/>
                <a:gd name="connsiteX8" fmla="*/ 312697 w 326910"/>
                <a:gd name="connsiteY8" fmla="*/ 379026 h 379026"/>
                <a:gd name="connsiteX0" fmla="*/ 312697 w 326910"/>
                <a:gd name="connsiteY0" fmla="*/ 383764 h 383764"/>
                <a:gd name="connsiteX1" fmla="*/ 175300 w 326910"/>
                <a:gd name="connsiteY1" fmla="*/ 355337 h 383764"/>
                <a:gd name="connsiteX2" fmla="*/ 127921 w 326910"/>
                <a:gd name="connsiteY2" fmla="*/ 345861 h 383764"/>
                <a:gd name="connsiteX3" fmla="*/ 37903 w 326910"/>
                <a:gd name="connsiteY3" fmla="*/ 251105 h 383764"/>
                <a:gd name="connsiteX4" fmla="*/ 75805 w 326910"/>
                <a:gd name="connsiteY4" fmla="*/ 165824 h 383764"/>
                <a:gd name="connsiteX5" fmla="*/ 0 w 326910"/>
                <a:gd name="connsiteY5" fmla="*/ 118445 h 383764"/>
                <a:gd name="connsiteX6" fmla="*/ 142135 w 326910"/>
                <a:gd name="connsiteY6" fmla="*/ 0 h 383764"/>
                <a:gd name="connsiteX7" fmla="*/ 326910 w 326910"/>
                <a:gd name="connsiteY7" fmla="*/ 217940 h 383764"/>
                <a:gd name="connsiteX8" fmla="*/ 312697 w 326910"/>
                <a:gd name="connsiteY8" fmla="*/ 383764 h 383764"/>
                <a:gd name="connsiteX0" fmla="*/ 312697 w 326910"/>
                <a:gd name="connsiteY0" fmla="*/ 380292 h 380292"/>
                <a:gd name="connsiteX1" fmla="*/ 175300 w 326910"/>
                <a:gd name="connsiteY1" fmla="*/ 351865 h 380292"/>
                <a:gd name="connsiteX2" fmla="*/ 127921 w 326910"/>
                <a:gd name="connsiteY2" fmla="*/ 342389 h 380292"/>
                <a:gd name="connsiteX3" fmla="*/ 37903 w 326910"/>
                <a:gd name="connsiteY3" fmla="*/ 247633 h 380292"/>
                <a:gd name="connsiteX4" fmla="*/ 75805 w 326910"/>
                <a:gd name="connsiteY4" fmla="*/ 162352 h 380292"/>
                <a:gd name="connsiteX5" fmla="*/ 0 w 326910"/>
                <a:gd name="connsiteY5" fmla="*/ 114973 h 380292"/>
                <a:gd name="connsiteX6" fmla="*/ 125229 w 326910"/>
                <a:gd name="connsiteY6" fmla="*/ 0 h 380292"/>
                <a:gd name="connsiteX7" fmla="*/ 326910 w 326910"/>
                <a:gd name="connsiteY7" fmla="*/ 214468 h 380292"/>
                <a:gd name="connsiteX8" fmla="*/ 312697 w 326910"/>
                <a:gd name="connsiteY8" fmla="*/ 380292 h 380292"/>
                <a:gd name="connsiteX0" fmla="*/ 312697 w 326910"/>
                <a:gd name="connsiteY0" fmla="*/ 380292 h 380292"/>
                <a:gd name="connsiteX1" fmla="*/ 175300 w 326910"/>
                <a:gd name="connsiteY1" fmla="*/ 351865 h 380292"/>
                <a:gd name="connsiteX2" fmla="*/ 112894 w 326910"/>
                <a:gd name="connsiteY2" fmla="*/ 340652 h 380292"/>
                <a:gd name="connsiteX3" fmla="*/ 37903 w 326910"/>
                <a:gd name="connsiteY3" fmla="*/ 247633 h 380292"/>
                <a:gd name="connsiteX4" fmla="*/ 75805 w 326910"/>
                <a:gd name="connsiteY4" fmla="*/ 162352 h 380292"/>
                <a:gd name="connsiteX5" fmla="*/ 0 w 326910"/>
                <a:gd name="connsiteY5" fmla="*/ 114973 h 380292"/>
                <a:gd name="connsiteX6" fmla="*/ 125229 w 326910"/>
                <a:gd name="connsiteY6" fmla="*/ 0 h 380292"/>
                <a:gd name="connsiteX7" fmla="*/ 326910 w 326910"/>
                <a:gd name="connsiteY7" fmla="*/ 214468 h 380292"/>
                <a:gd name="connsiteX8" fmla="*/ 312697 w 326910"/>
                <a:gd name="connsiteY8" fmla="*/ 380292 h 380292"/>
                <a:gd name="connsiteX0" fmla="*/ 312697 w 326910"/>
                <a:gd name="connsiteY0" fmla="*/ 380292 h 380292"/>
                <a:gd name="connsiteX1" fmla="*/ 175300 w 326910"/>
                <a:gd name="connsiteY1" fmla="*/ 351865 h 380292"/>
                <a:gd name="connsiteX2" fmla="*/ 112894 w 326910"/>
                <a:gd name="connsiteY2" fmla="*/ 340652 h 380292"/>
                <a:gd name="connsiteX3" fmla="*/ 37903 w 326910"/>
                <a:gd name="connsiteY3" fmla="*/ 256314 h 380292"/>
                <a:gd name="connsiteX4" fmla="*/ 75805 w 326910"/>
                <a:gd name="connsiteY4" fmla="*/ 162352 h 380292"/>
                <a:gd name="connsiteX5" fmla="*/ 0 w 326910"/>
                <a:gd name="connsiteY5" fmla="*/ 114973 h 380292"/>
                <a:gd name="connsiteX6" fmla="*/ 125229 w 326910"/>
                <a:gd name="connsiteY6" fmla="*/ 0 h 380292"/>
                <a:gd name="connsiteX7" fmla="*/ 326910 w 326910"/>
                <a:gd name="connsiteY7" fmla="*/ 214468 h 380292"/>
                <a:gd name="connsiteX8" fmla="*/ 312697 w 326910"/>
                <a:gd name="connsiteY8" fmla="*/ 380292 h 380292"/>
                <a:gd name="connsiteX0" fmla="*/ 312697 w 326910"/>
                <a:gd name="connsiteY0" fmla="*/ 387236 h 387236"/>
                <a:gd name="connsiteX1" fmla="*/ 175300 w 326910"/>
                <a:gd name="connsiteY1" fmla="*/ 351865 h 387236"/>
                <a:gd name="connsiteX2" fmla="*/ 112894 w 326910"/>
                <a:gd name="connsiteY2" fmla="*/ 340652 h 387236"/>
                <a:gd name="connsiteX3" fmla="*/ 37903 w 326910"/>
                <a:gd name="connsiteY3" fmla="*/ 256314 h 387236"/>
                <a:gd name="connsiteX4" fmla="*/ 75805 w 326910"/>
                <a:gd name="connsiteY4" fmla="*/ 162352 h 387236"/>
                <a:gd name="connsiteX5" fmla="*/ 0 w 326910"/>
                <a:gd name="connsiteY5" fmla="*/ 114973 h 387236"/>
                <a:gd name="connsiteX6" fmla="*/ 125229 w 326910"/>
                <a:gd name="connsiteY6" fmla="*/ 0 h 387236"/>
                <a:gd name="connsiteX7" fmla="*/ 326910 w 326910"/>
                <a:gd name="connsiteY7" fmla="*/ 214468 h 387236"/>
                <a:gd name="connsiteX8" fmla="*/ 312697 w 326910"/>
                <a:gd name="connsiteY8" fmla="*/ 387236 h 38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910" h="387236">
                  <a:moveTo>
                    <a:pt x="312697" y="387236"/>
                  </a:moveTo>
                  <a:lnTo>
                    <a:pt x="175300" y="351865"/>
                  </a:lnTo>
                  <a:lnTo>
                    <a:pt x="112894" y="340652"/>
                  </a:lnTo>
                  <a:lnTo>
                    <a:pt x="37903" y="256314"/>
                  </a:lnTo>
                  <a:lnTo>
                    <a:pt x="75805" y="162352"/>
                  </a:lnTo>
                  <a:lnTo>
                    <a:pt x="0" y="114973"/>
                  </a:lnTo>
                  <a:lnTo>
                    <a:pt x="125229" y="0"/>
                  </a:lnTo>
                  <a:lnTo>
                    <a:pt x="326910" y="214468"/>
                  </a:lnTo>
                  <a:lnTo>
                    <a:pt x="312697" y="387236"/>
                  </a:lnTo>
                  <a:close/>
                </a:path>
              </a:pathLst>
            </a:custGeom>
            <a:solidFill>
              <a:srgbClr val="A53872"/>
            </a:solidFill>
            <a:ln>
              <a:solidFill>
                <a:srgbClr val="961D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0" name="Forme libre 4">
              <a:extLst>
                <a:ext uri="{FF2B5EF4-FFF2-40B4-BE49-F238E27FC236}">
                  <a16:creationId xmlns:a16="http://schemas.microsoft.com/office/drawing/2014/main" xmlns="" id="{4C7FC9A8-5CB7-467C-AB7D-C21C20E71FB2}"/>
                </a:ext>
              </a:extLst>
            </p:cNvPr>
            <p:cNvSpPr/>
            <p:nvPr/>
          </p:nvSpPr>
          <p:spPr>
            <a:xfrm>
              <a:off x="9557110" y="1643447"/>
              <a:ext cx="368874" cy="267543"/>
            </a:xfrm>
            <a:custGeom>
              <a:avLst/>
              <a:gdLst>
                <a:gd name="connsiteX0" fmla="*/ 317434 w 435880"/>
                <a:gd name="connsiteY0" fmla="*/ 232153 h 260580"/>
                <a:gd name="connsiteX1" fmla="*/ 37902 w 435880"/>
                <a:gd name="connsiteY1" fmla="*/ 260580 h 260580"/>
                <a:gd name="connsiteX2" fmla="*/ 0 w 435880"/>
                <a:gd name="connsiteY2" fmla="*/ 170562 h 260580"/>
                <a:gd name="connsiteX3" fmla="*/ 175299 w 435880"/>
                <a:gd name="connsiteY3" fmla="*/ 94756 h 260580"/>
                <a:gd name="connsiteX4" fmla="*/ 317434 w 435880"/>
                <a:gd name="connsiteY4" fmla="*/ 0 h 260580"/>
                <a:gd name="connsiteX5" fmla="*/ 435880 w 435880"/>
                <a:gd name="connsiteY5" fmla="*/ 118445 h 260580"/>
                <a:gd name="connsiteX6" fmla="*/ 317434 w 435880"/>
                <a:gd name="connsiteY6" fmla="*/ 232153 h 260580"/>
                <a:gd name="connsiteX0" fmla="*/ 317434 w 435880"/>
                <a:gd name="connsiteY0" fmla="*/ 232153 h 264052"/>
                <a:gd name="connsiteX1" fmla="*/ 26631 w 435880"/>
                <a:gd name="connsiteY1" fmla="*/ 264052 h 264052"/>
                <a:gd name="connsiteX2" fmla="*/ 0 w 435880"/>
                <a:gd name="connsiteY2" fmla="*/ 170562 h 264052"/>
                <a:gd name="connsiteX3" fmla="*/ 175299 w 435880"/>
                <a:gd name="connsiteY3" fmla="*/ 94756 h 264052"/>
                <a:gd name="connsiteX4" fmla="*/ 317434 w 435880"/>
                <a:gd name="connsiteY4" fmla="*/ 0 h 264052"/>
                <a:gd name="connsiteX5" fmla="*/ 435880 w 435880"/>
                <a:gd name="connsiteY5" fmla="*/ 118445 h 264052"/>
                <a:gd name="connsiteX6" fmla="*/ 317434 w 435880"/>
                <a:gd name="connsiteY6" fmla="*/ 232153 h 264052"/>
                <a:gd name="connsiteX0" fmla="*/ 326826 w 445272"/>
                <a:gd name="connsiteY0" fmla="*/ 232153 h 264052"/>
                <a:gd name="connsiteX1" fmla="*/ 36023 w 445272"/>
                <a:gd name="connsiteY1" fmla="*/ 264052 h 264052"/>
                <a:gd name="connsiteX2" fmla="*/ 0 w 445272"/>
                <a:gd name="connsiteY2" fmla="*/ 170562 h 264052"/>
                <a:gd name="connsiteX3" fmla="*/ 184691 w 445272"/>
                <a:gd name="connsiteY3" fmla="*/ 94756 h 264052"/>
                <a:gd name="connsiteX4" fmla="*/ 326826 w 445272"/>
                <a:gd name="connsiteY4" fmla="*/ 0 h 264052"/>
                <a:gd name="connsiteX5" fmla="*/ 445272 w 445272"/>
                <a:gd name="connsiteY5" fmla="*/ 118445 h 264052"/>
                <a:gd name="connsiteX6" fmla="*/ 326826 w 445272"/>
                <a:gd name="connsiteY6" fmla="*/ 232153 h 264052"/>
                <a:gd name="connsiteX0" fmla="*/ 326826 w 445272"/>
                <a:gd name="connsiteY0" fmla="*/ 232153 h 264052"/>
                <a:gd name="connsiteX1" fmla="*/ 36023 w 445272"/>
                <a:gd name="connsiteY1" fmla="*/ 264052 h 264052"/>
                <a:gd name="connsiteX2" fmla="*/ 0 w 445272"/>
                <a:gd name="connsiteY2" fmla="*/ 170562 h 264052"/>
                <a:gd name="connsiteX3" fmla="*/ 184691 w 445272"/>
                <a:gd name="connsiteY3" fmla="*/ 94756 h 264052"/>
                <a:gd name="connsiteX4" fmla="*/ 326826 w 445272"/>
                <a:gd name="connsiteY4" fmla="*/ 0 h 264052"/>
                <a:gd name="connsiteX5" fmla="*/ 445272 w 445272"/>
                <a:gd name="connsiteY5" fmla="*/ 109765 h 264052"/>
                <a:gd name="connsiteX6" fmla="*/ 326826 w 445272"/>
                <a:gd name="connsiteY6" fmla="*/ 232153 h 26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272" h="264052">
                  <a:moveTo>
                    <a:pt x="326826" y="232153"/>
                  </a:moveTo>
                  <a:lnTo>
                    <a:pt x="36023" y="264052"/>
                  </a:lnTo>
                  <a:lnTo>
                    <a:pt x="0" y="170562"/>
                  </a:lnTo>
                  <a:lnTo>
                    <a:pt x="184691" y="94756"/>
                  </a:lnTo>
                  <a:lnTo>
                    <a:pt x="326826" y="0"/>
                  </a:lnTo>
                  <a:lnTo>
                    <a:pt x="445272" y="109765"/>
                  </a:lnTo>
                  <a:lnTo>
                    <a:pt x="326826" y="2321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1" name="Forme libre 5">
              <a:extLst>
                <a:ext uri="{FF2B5EF4-FFF2-40B4-BE49-F238E27FC236}">
                  <a16:creationId xmlns:a16="http://schemas.microsoft.com/office/drawing/2014/main" xmlns="" id="{D34B28E0-2B25-4B90-9A35-4C6BDA17423D}"/>
                </a:ext>
              </a:extLst>
            </p:cNvPr>
            <p:cNvSpPr/>
            <p:nvPr/>
          </p:nvSpPr>
          <p:spPr>
            <a:xfrm>
              <a:off x="8972227" y="1801862"/>
              <a:ext cx="659388" cy="645021"/>
            </a:xfrm>
            <a:custGeom>
              <a:avLst/>
              <a:gdLst>
                <a:gd name="connsiteX0" fmla="*/ 701198 w 795955"/>
                <a:gd name="connsiteY0" fmla="*/ 0 h 634868"/>
                <a:gd name="connsiteX1" fmla="*/ 795955 w 795955"/>
                <a:gd name="connsiteY1" fmla="*/ 227416 h 634868"/>
                <a:gd name="connsiteX2" fmla="*/ 786479 w 795955"/>
                <a:gd name="connsiteY2" fmla="*/ 360075 h 634868"/>
                <a:gd name="connsiteX3" fmla="*/ 724887 w 795955"/>
                <a:gd name="connsiteY3" fmla="*/ 530636 h 634868"/>
                <a:gd name="connsiteX4" fmla="*/ 473783 w 795955"/>
                <a:gd name="connsiteY4" fmla="*/ 634868 h 634868"/>
                <a:gd name="connsiteX5" fmla="*/ 374288 w 795955"/>
                <a:gd name="connsiteY5" fmla="*/ 582752 h 634868"/>
                <a:gd name="connsiteX6" fmla="*/ 222678 w 795955"/>
                <a:gd name="connsiteY6" fmla="*/ 559063 h 634868"/>
                <a:gd name="connsiteX7" fmla="*/ 132659 w 795955"/>
                <a:gd name="connsiteY7" fmla="*/ 525899 h 634868"/>
                <a:gd name="connsiteX8" fmla="*/ 66330 w 795955"/>
                <a:gd name="connsiteY8" fmla="*/ 497472 h 634868"/>
                <a:gd name="connsiteX9" fmla="*/ 0 w 795955"/>
                <a:gd name="connsiteY9" fmla="*/ 298483 h 634868"/>
                <a:gd name="connsiteX10" fmla="*/ 227416 w 795955"/>
                <a:gd name="connsiteY10" fmla="*/ 217940 h 634868"/>
                <a:gd name="connsiteX11" fmla="*/ 265319 w 795955"/>
                <a:gd name="connsiteY11" fmla="*/ 198989 h 634868"/>
                <a:gd name="connsiteX12" fmla="*/ 270056 w 795955"/>
                <a:gd name="connsiteY12" fmla="*/ 80543 h 634868"/>
                <a:gd name="connsiteX13" fmla="*/ 497472 w 795955"/>
                <a:gd name="connsiteY13" fmla="*/ 61592 h 634868"/>
                <a:gd name="connsiteX14" fmla="*/ 615917 w 795955"/>
                <a:gd name="connsiteY14" fmla="*/ 0 h 634868"/>
                <a:gd name="connsiteX15" fmla="*/ 701198 w 795955"/>
                <a:gd name="connsiteY15" fmla="*/ 0 h 634868"/>
                <a:gd name="connsiteX0" fmla="*/ 701198 w 795955"/>
                <a:gd name="connsiteY0" fmla="*/ 0 h 636605"/>
                <a:gd name="connsiteX1" fmla="*/ 795955 w 795955"/>
                <a:gd name="connsiteY1" fmla="*/ 227416 h 636605"/>
                <a:gd name="connsiteX2" fmla="*/ 786479 w 795955"/>
                <a:gd name="connsiteY2" fmla="*/ 360075 h 636605"/>
                <a:gd name="connsiteX3" fmla="*/ 724887 w 795955"/>
                <a:gd name="connsiteY3" fmla="*/ 530636 h 636605"/>
                <a:gd name="connsiteX4" fmla="*/ 470027 w 795955"/>
                <a:gd name="connsiteY4" fmla="*/ 636605 h 636605"/>
                <a:gd name="connsiteX5" fmla="*/ 374288 w 795955"/>
                <a:gd name="connsiteY5" fmla="*/ 582752 h 636605"/>
                <a:gd name="connsiteX6" fmla="*/ 222678 w 795955"/>
                <a:gd name="connsiteY6" fmla="*/ 559063 h 636605"/>
                <a:gd name="connsiteX7" fmla="*/ 132659 w 795955"/>
                <a:gd name="connsiteY7" fmla="*/ 525899 h 636605"/>
                <a:gd name="connsiteX8" fmla="*/ 66330 w 795955"/>
                <a:gd name="connsiteY8" fmla="*/ 497472 h 636605"/>
                <a:gd name="connsiteX9" fmla="*/ 0 w 795955"/>
                <a:gd name="connsiteY9" fmla="*/ 298483 h 636605"/>
                <a:gd name="connsiteX10" fmla="*/ 227416 w 795955"/>
                <a:gd name="connsiteY10" fmla="*/ 217940 h 636605"/>
                <a:gd name="connsiteX11" fmla="*/ 265319 w 795955"/>
                <a:gd name="connsiteY11" fmla="*/ 198989 h 636605"/>
                <a:gd name="connsiteX12" fmla="*/ 270056 w 795955"/>
                <a:gd name="connsiteY12" fmla="*/ 80543 h 636605"/>
                <a:gd name="connsiteX13" fmla="*/ 497472 w 795955"/>
                <a:gd name="connsiteY13" fmla="*/ 61592 h 636605"/>
                <a:gd name="connsiteX14" fmla="*/ 615917 w 795955"/>
                <a:gd name="connsiteY14" fmla="*/ 0 h 636605"/>
                <a:gd name="connsiteX15" fmla="*/ 701198 w 795955"/>
                <a:gd name="connsiteY15" fmla="*/ 0 h 6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5955" h="636605">
                  <a:moveTo>
                    <a:pt x="701198" y="0"/>
                  </a:moveTo>
                  <a:lnTo>
                    <a:pt x="795955" y="227416"/>
                  </a:lnTo>
                  <a:lnTo>
                    <a:pt x="786479" y="360075"/>
                  </a:lnTo>
                  <a:lnTo>
                    <a:pt x="724887" y="530636"/>
                  </a:lnTo>
                  <a:lnTo>
                    <a:pt x="470027" y="636605"/>
                  </a:lnTo>
                  <a:lnTo>
                    <a:pt x="374288" y="582752"/>
                  </a:lnTo>
                  <a:lnTo>
                    <a:pt x="222678" y="559063"/>
                  </a:lnTo>
                  <a:lnTo>
                    <a:pt x="132659" y="525899"/>
                  </a:lnTo>
                  <a:lnTo>
                    <a:pt x="66330" y="497472"/>
                  </a:lnTo>
                  <a:lnTo>
                    <a:pt x="0" y="298483"/>
                  </a:lnTo>
                  <a:lnTo>
                    <a:pt x="227416" y="217940"/>
                  </a:lnTo>
                  <a:lnTo>
                    <a:pt x="265319" y="198989"/>
                  </a:lnTo>
                  <a:lnTo>
                    <a:pt x="270056" y="80543"/>
                  </a:lnTo>
                  <a:lnTo>
                    <a:pt x="497472" y="61592"/>
                  </a:lnTo>
                  <a:lnTo>
                    <a:pt x="615917" y="0"/>
                  </a:lnTo>
                  <a:lnTo>
                    <a:pt x="701198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2" name="Forme libre 6">
              <a:extLst>
                <a:ext uri="{FF2B5EF4-FFF2-40B4-BE49-F238E27FC236}">
                  <a16:creationId xmlns:a16="http://schemas.microsoft.com/office/drawing/2014/main" xmlns="" id="{273A2BE9-D5B5-4924-AC6B-06D62001D34F}"/>
                </a:ext>
              </a:extLst>
            </p:cNvPr>
            <p:cNvSpPr/>
            <p:nvPr/>
          </p:nvSpPr>
          <p:spPr>
            <a:xfrm>
              <a:off x="9239122" y="2051009"/>
              <a:ext cx="879184" cy="725345"/>
            </a:xfrm>
            <a:custGeom>
              <a:avLst/>
              <a:gdLst>
                <a:gd name="connsiteX0" fmla="*/ 1061273 w 1061273"/>
                <a:gd name="connsiteY0" fmla="*/ 634868 h 710673"/>
                <a:gd name="connsiteX1" fmla="*/ 838595 w 1061273"/>
                <a:gd name="connsiteY1" fmla="*/ 653819 h 710673"/>
                <a:gd name="connsiteX2" fmla="*/ 672771 w 1061273"/>
                <a:gd name="connsiteY2" fmla="*/ 710673 h 710673"/>
                <a:gd name="connsiteX3" fmla="*/ 364813 w 1061273"/>
                <a:gd name="connsiteY3" fmla="*/ 596966 h 710673"/>
                <a:gd name="connsiteX4" fmla="*/ 198989 w 1061273"/>
                <a:gd name="connsiteY4" fmla="*/ 677509 h 710673"/>
                <a:gd name="connsiteX5" fmla="*/ 99495 w 1061273"/>
                <a:gd name="connsiteY5" fmla="*/ 705936 h 710673"/>
                <a:gd name="connsiteX6" fmla="*/ 0 w 1061273"/>
                <a:gd name="connsiteY6" fmla="*/ 691722 h 710673"/>
                <a:gd name="connsiteX7" fmla="*/ 146873 w 1061273"/>
                <a:gd name="connsiteY7" fmla="*/ 393239 h 710673"/>
                <a:gd name="connsiteX8" fmla="*/ 397978 w 1061273"/>
                <a:gd name="connsiteY8" fmla="*/ 279531 h 710673"/>
                <a:gd name="connsiteX9" fmla="*/ 492734 w 1061273"/>
                <a:gd name="connsiteY9" fmla="*/ 14213 h 710673"/>
                <a:gd name="connsiteX10" fmla="*/ 634869 w 1061273"/>
                <a:gd name="connsiteY10" fmla="*/ 0 h 710673"/>
                <a:gd name="connsiteX11" fmla="*/ 814906 w 1061273"/>
                <a:gd name="connsiteY11" fmla="*/ 42640 h 710673"/>
                <a:gd name="connsiteX12" fmla="*/ 1018633 w 1061273"/>
                <a:gd name="connsiteY12" fmla="*/ 94756 h 710673"/>
                <a:gd name="connsiteX13" fmla="*/ 980730 w 1061273"/>
                <a:gd name="connsiteY13" fmla="*/ 478520 h 710673"/>
                <a:gd name="connsiteX14" fmla="*/ 1061273 w 1061273"/>
                <a:gd name="connsiteY14" fmla="*/ 634868 h 710673"/>
                <a:gd name="connsiteX0" fmla="*/ 1061273 w 1061273"/>
                <a:gd name="connsiteY0" fmla="*/ 640076 h 715881"/>
                <a:gd name="connsiteX1" fmla="*/ 838595 w 1061273"/>
                <a:gd name="connsiteY1" fmla="*/ 659027 h 715881"/>
                <a:gd name="connsiteX2" fmla="*/ 672771 w 1061273"/>
                <a:gd name="connsiteY2" fmla="*/ 715881 h 715881"/>
                <a:gd name="connsiteX3" fmla="*/ 364813 w 1061273"/>
                <a:gd name="connsiteY3" fmla="*/ 602174 h 715881"/>
                <a:gd name="connsiteX4" fmla="*/ 198989 w 1061273"/>
                <a:gd name="connsiteY4" fmla="*/ 682717 h 715881"/>
                <a:gd name="connsiteX5" fmla="*/ 99495 w 1061273"/>
                <a:gd name="connsiteY5" fmla="*/ 711144 h 715881"/>
                <a:gd name="connsiteX6" fmla="*/ 0 w 1061273"/>
                <a:gd name="connsiteY6" fmla="*/ 696930 h 715881"/>
                <a:gd name="connsiteX7" fmla="*/ 146873 w 1061273"/>
                <a:gd name="connsiteY7" fmla="*/ 398447 h 715881"/>
                <a:gd name="connsiteX8" fmla="*/ 397978 w 1061273"/>
                <a:gd name="connsiteY8" fmla="*/ 284739 h 715881"/>
                <a:gd name="connsiteX9" fmla="*/ 492734 w 1061273"/>
                <a:gd name="connsiteY9" fmla="*/ 19421 h 715881"/>
                <a:gd name="connsiteX10" fmla="*/ 617964 w 1061273"/>
                <a:gd name="connsiteY10" fmla="*/ 0 h 715881"/>
                <a:gd name="connsiteX11" fmla="*/ 814906 w 1061273"/>
                <a:gd name="connsiteY11" fmla="*/ 47848 h 715881"/>
                <a:gd name="connsiteX12" fmla="*/ 1018633 w 1061273"/>
                <a:gd name="connsiteY12" fmla="*/ 99964 h 715881"/>
                <a:gd name="connsiteX13" fmla="*/ 980730 w 1061273"/>
                <a:gd name="connsiteY13" fmla="*/ 483728 h 715881"/>
                <a:gd name="connsiteX14" fmla="*/ 1061273 w 1061273"/>
                <a:gd name="connsiteY14" fmla="*/ 640076 h 715881"/>
                <a:gd name="connsiteX0" fmla="*/ 1061273 w 1061273"/>
                <a:gd name="connsiteY0" fmla="*/ 640076 h 715881"/>
                <a:gd name="connsiteX1" fmla="*/ 838595 w 1061273"/>
                <a:gd name="connsiteY1" fmla="*/ 659027 h 715881"/>
                <a:gd name="connsiteX2" fmla="*/ 672771 w 1061273"/>
                <a:gd name="connsiteY2" fmla="*/ 715881 h 715881"/>
                <a:gd name="connsiteX3" fmla="*/ 364813 w 1061273"/>
                <a:gd name="connsiteY3" fmla="*/ 602174 h 715881"/>
                <a:gd name="connsiteX4" fmla="*/ 198989 w 1061273"/>
                <a:gd name="connsiteY4" fmla="*/ 682717 h 715881"/>
                <a:gd name="connsiteX5" fmla="*/ 99495 w 1061273"/>
                <a:gd name="connsiteY5" fmla="*/ 711144 h 715881"/>
                <a:gd name="connsiteX6" fmla="*/ 0 w 1061273"/>
                <a:gd name="connsiteY6" fmla="*/ 696930 h 715881"/>
                <a:gd name="connsiteX7" fmla="*/ 146873 w 1061273"/>
                <a:gd name="connsiteY7" fmla="*/ 398447 h 715881"/>
                <a:gd name="connsiteX8" fmla="*/ 397978 w 1061273"/>
                <a:gd name="connsiteY8" fmla="*/ 284739 h 715881"/>
                <a:gd name="connsiteX9" fmla="*/ 472072 w 1061273"/>
                <a:gd name="connsiteY9" fmla="*/ 33310 h 715881"/>
                <a:gd name="connsiteX10" fmla="*/ 617964 w 1061273"/>
                <a:gd name="connsiteY10" fmla="*/ 0 h 715881"/>
                <a:gd name="connsiteX11" fmla="*/ 814906 w 1061273"/>
                <a:gd name="connsiteY11" fmla="*/ 47848 h 715881"/>
                <a:gd name="connsiteX12" fmla="*/ 1018633 w 1061273"/>
                <a:gd name="connsiteY12" fmla="*/ 99964 h 715881"/>
                <a:gd name="connsiteX13" fmla="*/ 980730 w 1061273"/>
                <a:gd name="connsiteY13" fmla="*/ 483728 h 715881"/>
                <a:gd name="connsiteX14" fmla="*/ 1061273 w 1061273"/>
                <a:gd name="connsiteY14" fmla="*/ 640076 h 715881"/>
                <a:gd name="connsiteX0" fmla="*/ 1061273 w 1061273"/>
                <a:gd name="connsiteY0" fmla="*/ 640076 h 715881"/>
                <a:gd name="connsiteX1" fmla="*/ 838595 w 1061273"/>
                <a:gd name="connsiteY1" fmla="*/ 659027 h 715881"/>
                <a:gd name="connsiteX2" fmla="*/ 672771 w 1061273"/>
                <a:gd name="connsiteY2" fmla="*/ 715881 h 715881"/>
                <a:gd name="connsiteX3" fmla="*/ 364813 w 1061273"/>
                <a:gd name="connsiteY3" fmla="*/ 602174 h 715881"/>
                <a:gd name="connsiteX4" fmla="*/ 198989 w 1061273"/>
                <a:gd name="connsiteY4" fmla="*/ 682717 h 715881"/>
                <a:gd name="connsiteX5" fmla="*/ 99495 w 1061273"/>
                <a:gd name="connsiteY5" fmla="*/ 711144 h 715881"/>
                <a:gd name="connsiteX6" fmla="*/ 0 w 1061273"/>
                <a:gd name="connsiteY6" fmla="*/ 696930 h 715881"/>
                <a:gd name="connsiteX7" fmla="*/ 146873 w 1061273"/>
                <a:gd name="connsiteY7" fmla="*/ 398447 h 715881"/>
                <a:gd name="connsiteX8" fmla="*/ 397978 w 1061273"/>
                <a:gd name="connsiteY8" fmla="*/ 284739 h 715881"/>
                <a:gd name="connsiteX9" fmla="*/ 472072 w 1061273"/>
                <a:gd name="connsiteY9" fmla="*/ 33310 h 715881"/>
                <a:gd name="connsiteX10" fmla="*/ 617964 w 1061273"/>
                <a:gd name="connsiteY10" fmla="*/ 0 h 715881"/>
                <a:gd name="connsiteX11" fmla="*/ 814906 w 1061273"/>
                <a:gd name="connsiteY11" fmla="*/ 47848 h 715881"/>
                <a:gd name="connsiteX12" fmla="*/ 1018633 w 1061273"/>
                <a:gd name="connsiteY12" fmla="*/ 99964 h 715881"/>
                <a:gd name="connsiteX13" fmla="*/ 980730 w 1061273"/>
                <a:gd name="connsiteY13" fmla="*/ 483728 h 715881"/>
                <a:gd name="connsiteX14" fmla="*/ 1061273 w 1061273"/>
                <a:gd name="connsiteY14" fmla="*/ 640076 h 71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1273" h="715881">
                  <a:moveTo>
                    <a:pt x="1061273" y="640076"/>
                  </a:moveTo>
                  <a:lnTo>
                    <a:pt x="838595" y="659027"/>
                  </a:lnTo>
                  <a:lnTo>
                    <a:pt x="672771" y="715881"/>
                  </a:lnTo>
                  <a:lnTo>
                    <a:pt x="364813" y="602174"/>
                  </a:lnTo>
                  <a:lnTo>
                    <a:pt x="198989" y="682717"/>
                  </a:lnTo>
                  <a:lnTo>
                    <a:pt x="99495" y="711144"/>
                  </a:lnTo>
                  <a:lnTo>
                    <a:pt x="0" y="696930"/>
                  </a:lnTo>
                  <a:lnTo>
                    <a:pt x="146873" y="398447"/>
                  </a:lnTo>
                  <a:lnTo>
                    <a:pt x="397978" y="284739"/>
                  </a:lnTo>
                  <a:cubicBezTo>
                    <a:pt x="422676" y="200929"/>
                    <a:pt x="464279" y="127536"/>
                    <a:pt x="472072" y="33310"/>
                  </a:cubicBezTo>
                  <a:lnTo>
                    <a:pt x="617964" y="0"/>
                  </a:lnTo>
                  <a:lnTo>
                    <a:pt x="814906" y="47848"/>
                  </a:lnTo>
                  <a:lnTo>
                    <a:pt x="1018633" y="99964"/>
                  </a:lnTo>
                  <a:lnTo>
                    <a:pt x="980730" y="483728"/>
                  </a:lnTo>
                  <a:lnTo>
                    <a:pt x="1061273" y="64007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3" name="Forme libre 7">
              <a:extLst>
                <a:ext uri="{FF2B5EF4-FFF2-40B4-BE49-F238E27FC236}">
                  <a16:creationId xmlns:a16="http://schemas.microsoft.com/office/drawing/2014/main" xmlns="" id="{C23CA544-0295-4C25-87C6-2058430CEB60}"/>
                </a:ext>
              </a:extLst>
            </p:cNvPr>
            <p:cNvSpPr/>
            <p:nvPr/>
          </p:nvSpPr>
          <p:spPr>
            <a:xfrm>
              <a:off x="8505161" y="2104291"/>
              <a:ext cx="855634" cy="782551"/>
            </a:xfrm>
            <a:custGeom>
              <a:avLst/>
              <a:gdLst>
                <a:gd name="connsiteX0" fmla="*/ 559064 w 1032846"/>
                <a:gd name="connsiteY0" fmla="*/ 0 h 758052"/>
                <a:gd name="connsiteX1" fmla="*/ 0 w 1032846"/>
                <a:gd name="connsiteY1" fmla="*/ 146873 h 758052"/>
                <a:gd name="connsiteX2" fmla="*/ 47379 w 1032846"/>
                <a:gd name="connsiteY2" fmla="*/ 317434 h 758052"/>
                <a:gd name="connsiteX3" fmla="*/ 23689 w 1032846"/>
                <a:gd name="connsiteY3" fmla="*/ 355337 h 758052"/>
                <a:gd name="connsiteX4" fmla="*/ 189513 w 1032846"/>
                <a:gd name="connsiteY4" fmla="*/ 440618 h 758052"/>
                <a:gd name="connsiteX5" fmla="*/ 251105 w 1032846"/>
                <a:gd name="connsiteY5" fmla="*/ 554325 h 758052"/>
                <a:gd name="connsiteX6" fmla="*/ 279532 w 1032846"/>
                <a:gd name="connsiteY6" fmla="*/ 634868 h 758052"/>
                <a:gd name="connsiteX7" fmla="*/ 511685 w 1032846"/>
                <a:gd name="connsiteY7" fmla="*/ 658558 h 758052"/>
                <a:gd name="connsiteX8" fmla="*/ 611180 w 1032846"/>
                <a:gd name="connsiteY8" fmla="*/ 705936 h 758052"/>
                <a:gd name="connsiteX9" fmla="*/ 677509 w 1032846"/>
                <a:gd name="connsiteY9" fmla="*/ 758052 h 758052"/>
                <a:gd name="connsiteX10" fmla="*/ 885973 w 1032846"/>
                <a:gd name="connsiteY10" fmla="*/ 625393 h 758052"/>
                <a:gd name="connsiteX11" fmla="*/ 1032846 w 1032846"/>
                <a:gd name="connsiteY11" fmla="*/ 350599 h 758052"/>
                <a:gd name="connsiteX12" fmla="*/ 947565 w 1032846"/>
                <a:gd name="connsiteY12" fmla="*/ 279532 h 758052"/>
                <a:gd name="connsiteX13" fmla="*/ 630131 w 1032846"/>
                <a:gd name="connsiteY13" fmla="*/ 217940 h 758052"/>
                <a:gd name="connsiteX14" fmla="*/ 559064 w 1032846"/>
                <a:gd name="connsiteY14" fmla="*/ 0 h 758052"/>
                <a:gd name="connsiteX0" fmla="*/ 559064 w 1032846"/>
                <a:gd name="connsiteY0" fmla="*/ 0 h 758052"/>
                <a:gd name="connsiteX1" fmla="*/ 0 w 1032846"/>
                <a:gd name="connsiteY1" fmla="*/ 146873 h 758052"/>
                <a:gd name="connsiteX2" fmla="*/ 47379 w 1032846"/>
                <a:gd name="connsiteY2" fmla="*/ 317434 h 758052"/>
                <a:gd name="connsiteX3" fmla="*/ 23689 w 1032846"/>
                <a:gd name="connsiteY3" fmla="*/ 355337 h 758052"/>
                <a:gd name="connsiteX4" fmla="*/ 189513 w 1032846"/>
                <a:gd name="connsiteY4" fmla="*/ 440618 h 758052"/>
                <a:gd name="connsiteX5" fmla="*/ 251105 w 1032846"/>
                <a:gd name="connsiteY5" fmla="*/ 554325 h 758052"/>
                <a:gd name="connsiteX6" fmla="*/ 279532 w 1032846"/>
                <a:gd name="connsiteY6" fmla="*/ 623438 h 758052"/>
                <a:gd name="connsiteX7" fmla="*/ 511685 w 1032846"/>
                <a:gd name="connsiteY7" fmla="*/ 658558 h 758052"/>
                <a:gd name="connsiteX8" fmla="*/ 611180 w 1032846"/>
                <a:gd name="connsiteY8" fmla="*/ 705936 h 758052"/>
                <a:gd name="connsiteX9" fmla="*/ 677509 w 1032846"/>
                <a:gd name="connsiteY9" fmla="*/ 758052 h 758052"/>
                <a:gd name="connsiteX10" fmla="*/ 885973 w 1032846"/>
                <a:gd name="connsiteY10" fmla="*/ 625393 h 758052"/>
                <a:gd name="connsiteX11" fmla="*/ 1032846 w 1032846"/>
                <a:gd name="connsiteY11" fmla="*/ 350599 h 758052"/>
                <a:gd name="connsiteX12" fmla="*/ 947565 w 1032846"/>
                <a:gd name="connsiteY12" fmla="*/ 279532 h 758052"/>
                <a:gd name="connsiteX13" fmla="*/ 630131 w 1032846"/>
                <a:gd name="connsiteY13" fmla="*/ 217940 h 758052"/>
                <a:gd name="connsiteX14" fmla="*/ 559064 w 1032846"/>
                <a:gd name="connsiteY14" fmla="*/ 0 h 758052"/>
                <a:gd name="connsiteX0" fmla="*/ 559064 w 1032846"/>
                <a:gd name="connsiteY0" fmla="*/ 0 h 758052"/>
                <a:gd name="connsiteX1" fmla="*/ 0 w 1032846"/>
                <a:gd name="connsiteY1" fmla="*/ 146873 h 758052"/>
                <a:gd name="connsiteX2" fmla="*/ 47379 w 1032846"/>
                <a:gd name="connsiteY2" fmla="*/ 317434 h 758052"/>
                <a:gd name="connsiteX3" fmla="*/ 23689 w 1032846"/>
                <a:gd name="connsiteY3" fmla="*/ 355337 h 758052"/>
                <a:gd name="connsiteX4" fmla="*/ 189513 w 1032846"/>
                <a:gd name="connsiteY4" fmla="*/ 440618 h 758052"/>
                <a:gd name="connsiteX5" fmla="*/ 251105 w 1032846"/>
                <a:gd name="connsiteY5" fmla="*/ 554325 h 758052"/>
                <a:gd name="connsiteX6" fmla="*/ 279532 w 1032846"/>
                <a:gd name="connsiteY6" fmla="*/ 623438 h 758052"/>
                <a:gd name="connsiteX7" fmla="*/ 508828 w 1032846"/>
                <a:gd name="connsiteY7" fmla="*/ 647128 h 758052"/>
                <a:gd name="connsiteX8" fmla="*/ 611180 w 1032846"/>
                <a:gd name="connsiteY8" fmla="*/ 705936 h 758052"/>
                <a:gd name="connsiteX9" fmla="*/ 677509 w 1032846"/>
                <a:gd name="connsiteY9" fmla="*/ 758052 h 758052"/>
                <a:gd name="connsiteX10" fmla="*/ 885973 w 1032846"/>
                <a:gd name="connsiteY10" fmla="*/ 625393 h 758052"/>
                <a:gd name="connsiteX11" fmla="*/ 1032846 w 1032846"/>
                <a:gd name="connsiteY11" fmla="*/ 350599 h 758052"/>
                <a:gd name="connsiteX12" fmla="*/ 947565 w 1032846"/>
                <a:gd name="connsiteY12" fmla="*/ 279532 h 758052"/>
                <a:gd name="connsiteX13" fmla="*/ 630131 w 1032846"/>
                <a:gd name="connsiteY13" fmla="*/ 217940 h 758052"/>
                <a:gd name="connsiteX14" fmla="*/ 559064 w 1032846"/>
                <a:gd name="connsiteY14" fmla="*/ 0 h 758052"/>
                <a:gd name="connsiteX0" fmla="*/ 559064 w 1032846"/>
                <a:gd name="connsiteY0" fmla="*/ 0 h 758052"/>
                <a:gd name="connsiteX1" fmla="*/ 0 w 1032846"/>
                <a:gd name="connsiteY1" fmla="*/ 146873 h 758052"/>
                <a:gd name="connsiteX2" fmla="*/ 47379 w 1032846"/>
                <a:gd name="connsiteY2" fmla="*/ 317434 h 758052"/>
                <a:gd name="connsiteX3" fmla="*/ 23689 w 1032846"/>
                <a:gd name="connsiteY3" fmla="*/ 355337 h 758052"/>
                <a:gd name="connsiteX4" fmla="*/ 189513 w 1032846"/>
                <a:gd name="connsiteY4" fmla="*/ 440618 h 758052"/>
                <a:gd name="connsiteX5" fmla="*/ 251105 w 1032846"/>
                <a:gd name="connsiteY5" fmla="*/ 554325 h 758052"/>
                <a:gd name="connsiteX6" fmla="*/ 279532 w 1032846"/>
                <a:gd name="connsiteY6" fmla="*/ 623438 h 758052"/>
                <a:gd name="connsiteX7" fmla="*/ 508828 w 1032846"/>
                <a:gd name="connsiteY7" fmla="*/ 647128 h 758052"/>
                <a:gd name="connsiteX8" fmla="*/ 611180 w 1032846"/>
                <a:gd name="connsiteY8" fmla="*/ 705936 h 758052"/>
                <a:gd name="connsiteX9" fmla="*/ 677509 w 1032846"/>
                <a:gd name="connsiteY9" fmla="*/ 758052 h 758052"/>
                <a:gd name="connsiteX10" fmla="*/ 903118 w 1032846"/>
                <a:gd name="connsiteY10" fmla="*/ 653968 h 758052"/>
                <a:gd name="connsiteX11" fmla="*/ 1032846 w 1032846"/>
                <a:gd name="connsiteY11" fmla="*/ 350599 h 758052"/>
                <a:gd name="connsiteX12" fmla="*/ 947565 w 1032846"/>
                <a:gd name="connsiteY12" fmla="*/ 279532 h 758052"/>
                <a:gd name="connsiteX13" fmla="*/ 630131 w 1032846"/>
                <a:gd name="connsiteY13" fmla="*/ 217940 h 758052"/>
                <a:gd name="connsiteX14" fmla="*/ 559064 w 1032846"/>
                <a:gd name="connsiteY14" fmla="*/ 0 h 758052"/>
                <a:gd name="connsiteX0" fmla="*/ 559064 w 1032846"/>
                <a:gd name="connsiteY0" fmla="*/ 0 h 772340"/>
                <a:gd name="connsiteX1" fmla="*/ 0 w 1032846"/>
                <a:gd name="connsiteY1" fmla="*/ 146873 h 772340"/>
                <a:gd name="connsiteX2" fmla="*/ 47379 w 1032846"/>
                <a:gd name="connsiteY2" fmla="*/ 317434 h 772340"/>
                <a:gd name="connsiteX3" fmla="*/ 23689 w 1032846"/>
                <a:gd name="connsiteY3" fmla="*/ 355337 h 772340"/>
                <a:gd name="connsiteX4" fmla="*/ 189513 w 1032846"/>
                <a:gd name="connsiteY4" fmla="*/ 440618 h 772340"/>
                <a:gd name="connsiteX5" fmla="*/ 251105 w 1032846"/>
                <a:gd name="connsiteY5" fmla="*/ 554325 h 772340"/>
                <a:gd name="connsiteX6" fmla="*/ 279532 w 1032846"/>
                <a:gd name="connsiteY6" fmla="*/ 623438 h 772340"/>
                <a:gd name="connsiteX7" fmla="*/ 508828 w 1032846"/>
                <a:gd name="connsiteY7" fmla="*/ 647128 h 772340"/>
                <a:gd name="connsiteX8" fmla="*/ 611180 w 1032846"/>
                <a:gd name="connsiteY8" fmla="*/ 705936 h 772340"/>
                <a:gd name="connsiteX9" fmla="*/ 700369 w 1032846"/>
                <a:gd name="connsiteY9" fmla="*/ 772340 h 772340"/>
                <a:gd name="connsiteX10" fmla="*/ 903118 w 1032846"/>
                <a:gd name="connsiteY10" fmla="*/ 653968 h 772340"/>
                <a:gd name="connsiteX11" fmla="*/ 1032846 w 1032846"/>
                <a:gd name="connsiteY11" fmla="*/ 350599 h 772340"/>
                <a:gd name="connsiteX12" fmla="*/ 947565 w 1032846"/>
                <a:gd name="connsiteY12" fmla="*/ 279532 h 772340"/>
                <a:gd name="connsiteX13" fmla="*/ 630131 w 1032846"/>
                <a:gd name="connsiteY13" fmla="*/ 217940 h 772340"/>
                <a:gd name="connsiteX14" fmla="*/ 559064 w 1032846"/>
                <a:gd name="connsiteY14" fmla="*/ 0 h 772340"/>
                <a:gd name="connsiteX0" fmla="*/ 559064 w 1032846"/>
                <a:gd name="connsiteY0" fmla="*/ 0 h 772340"/>
                <a:gd name="connsiteX1" fmla="*/ 0 w 1032846"/>
                <a:gd name="connsiteY1" fmla="*/ 146873 h 772340"/>
                <a:gd name="connsiteX2" fmla="*/ 47379 w 1032846"/>
                <a:gd name="connsiteY2" fmla="*/ 317434 h 772340"/>
                <a:gd name="connsiteX3" fmla="*/ 23689 w 1032846"/>
                <a:gd name="connsiteY3" fmla="*/ 355337 h 772340"/>
                <a:gd name="connsiteX4" fmla="*/ 189513 w 1032846"/>
                <a:gd name="connsiteY4" fmla="*/ 440618 h 772340"/>
                <a:gd name="connsiteX5" fmla="*/ 251105 w 1032846"/>
                <a:gd name="connsiteY5" fmla="*/ 554325 h 772340"/>
                <a:gd name="connsiteX6" fmla="*/ 279532 w 1032846"/>
                <a:gd name="connsiteY6" fmla="*/ 623438 h 772340"/>
                <a:gd name="connsiteX7" fmla="*/ 508828 w 1032846"/>
                <a:gd name="connsiteY7" fmla="*/ 647128 h 772340"/>
                <a:gd name="connsiteX8" fmla="*/ 611180 w 1032846"/>
                <a:gd name="connsiteY8" fmla="*/ 705936 h 772340"/>
                <a:gd name="connsiteX9" fmla="*/ 700369 w 1032846"/>
                <a:gd name="connsiteY9" fmla="*/ 772340 h 772340"/>
                <a:gd name="connsiteX10" fmla="*/ 894546 w 1032846"/>
                <a:gd name="connsiteY10" fmla="*/ 633966 h 772340"/>
                <a:gd name="connsiteX11" fmla="*/ 1032846 w 1032846"/>
                <a:gd name="connsiteY11" fmla="*/ 350599 h 772340"/>
                <a:gd name="connsiteX12" fmla="*/ 947565 w 1032846"/>
                <a:gd name="connsiteY12" fmla="*/ 279532 h 772340"/>
                <a:gd name="connsiteX13" fmla="*/ 630131 w 1032846"/>
                <a:gd name="connsiteY13" fmla="*/ 217940 h 772340"/>
                <a:gd name="connsiteX14" fmla="*/ 559064 w 1032846"/>
                <a:gd name="connsiteY14" fmla="*/ 0 h 772340"/>
                <a:gd name="connsiteX0" fmla="*/ 559064 w 1032846"/>
                <a:gd name="connsiteY0" fmla="*/ 0 h 772340"/>
                <a:gd name="connsiteX1" fmla="*/ 0 w 1032846"/>
                <a:gd name="connsiteY1" fmla="*/ 146873 h 772340"/>
                <a:gd name="connsiteX2" fmla="*/ 47379 w 1032846"/>
                <a:gd name="connsiteY2" fmla="*/ 317434 h 772340"/>
                <a:gd name="connsiteX3" fmla="*/ 23689 w 1032846"/>
                <a:gd name="connsiteY3" fmla="*/ 355337 h 772340"/>
                <a:gd name="connsiteX4" fmla="*/ 189513 w 1032846"/>
                <a:gd name="connsiteY4" fmla="*/ 440618 h 772340"/>
                <a:gd name="connsiteX5" fmla="*/ 251105 w 1032846"/>
                <a:gd name="connsiteY5" fmla="*/ 554325 h 772340"/>
                <a:gd name="connsiteX6" fmla="*/ 279532 w 1032846"/>
                <a:gd name="connsiteY6" fmla="*/ 623438 h 772340"/>
                <a:gd name="connsiteX7" fmla="*/ 508828 w 1032846"/>
                <a:gd name="connsiteY7" fmla="*/ 647128 h 772340"/>
                <a:gd name="connsiteX8" fmla="*/ 611180 w 1032846"/>
                <a:gd name="connsiteY8" fmla="*/ 705936 h 772340"/>
                <a:gd name="connsiteX9" fmla="*/ 700369 w 1032846"/>
                <a:gd name="connsiteY9" fmla="*/ 772340 h 772340"/>
                <a:gd name="connsiteX10" fmla="*/ 894546 w 1032846"/>
                <a:gd name="connsiteY10" fmla="*/ 633966 h 772340"/>
                <a:gd name="connsiteX11" fmla="*/ 1032846 w 1032846"/>
                <a:gd name="connsiteY11" fmla="*/ 350599 h 772340"/>
                <a:gd name="connsiteX12" fmla="*/ 947565 w 1032846"/>
                <a:gd name="connsiteY12" fmla="*/ 279532 h 772340"/>
                <a:gd name="connsiteX13" fmla="*/ 630131 w 1032846"/>
                <a:gd name="connsiteY13" fmla="*/ 197938 h 772340"/>
                <a:gd name="connsiteX14" fmla="*/ 559064 w 1032846"/>
                <a:gd name="connsiteY14" fmla="*/ 0 h 772340"/>
                <a:gd name="connsiteX0" fmla="*/ 559064 w 1032846"/>
                <a:gd name="connsiteY0" fmla="*/ 0 h 772340"/>
                <a:gd name="connsiteX1" fmla="*/ 0 w 1032846"/>
                <a:gd name="connsiteY1" fmla="*/ 146873 h 772340"/>
                <a:gd name="connsiteX2" fmla="*/ 47379 w 1032846"/>
                <a:gd name="connsiteY2" fmla="*/ 317434 h 772340"/>
                <a:gd name="connsiteX3" fmla="*/ 23689 w 1032846"/>
                <a:gd name="connsiteY3" fmla="*/ 355337 h 772340"/>
                <a:gd name="connsiteX4" fmla="*/ 189513 w 1032846"/>
                <a:gd name="connsiteY4" fmla="*/ 440618 h 772340"/>
                <a:gd name="connsiteX5" fmla="*/ 251105 w 1032846"/>
                <a:gd name="connsiteY5" fmla="*/ 554325 h 772340"/>
                <a:gd name="connsiteX6" fmla="*/ 279532 w 1032846"/>
                <a:gd name="connsiteY6" fmla="*/ 623438 h 772340"/>
                <a:gd name="connsiteX7" fmla="*/ 508828 w 1032846"/>
                <a:gd name="connsiteY7" fmla="*/ 647128 h 772340"/>
                <a:gd name="connsiteX8" fmla="*/ 611180 w 1032846"/>
                <a:gd name="connsiteY8" fmla="*/ 705936 h 772340"/>
                <a:gd name="connsiteX9" fmla="*/ 700369 w 1032846"/>
                <a:gd name="connsiteY9" fmla="*/ 772340 h 772340"/>
                <a:gd name="connsiteX10" fmla="*/ 894546 w 1032846"/>
                <a:gd name="connsiteY10" fmla="*/ 633966 h 772340"/>
                <a:gd name="connsiteX11" fmla="*/ 1032846 w 1032846"/>
                <a:gd name="connsiteY11" fmla="*/ 350599 h 772340"/>
                <a:gd name="connsiteX12" fmla="*/ 947565 w 1032846"/>
                <a:gd name="connsiteY12" fmla="*/ 279532 h 772340"/>
                <a:gd name="connsiteX13" fmla="*/ 781704 w 1032846"/>
                <a:gd name="connsiteY13" fmla="*/ 255277 h 772340"/>
                <a:gd name="connsiteX14" fmla="*/ 630131 w 1032846"/>
                <a:gd name="connsiteY14" fmla="*/ 197938 h 772340"/>
                <a:gd name="connsiteX15" fmla="*/ 559064 w 1032846"/>
                <a:gd name="connsiteY15" fmla="*/ 0 h 77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2846" h="772340">
                  <a:moveTo>
                    <a:pt x="559064" y="0"/>
                  </a:moveTo>
                  <a:lnTo>
                    <a:pt x="0" y="146873"/>
                  </a:lnTo>
                  <a:lnTo>
                    <a:pt x="47379" y="317434"/>
                  </a:lnTo>
                  <a:lnTo>
                    <a:pt x="23689" y="355337"/>
                  </a:lnTo>
                  <a:lnTo>
                    <a:pt x="189513" y="440618"/>
                  </a:lnTo>
                  <a:lnTo>
                    <a:pt x="251105" y="554325"/>
                  </a:lnTo>
                  <a:lnTo>
                    <a:pt x="279532" y="623438"/>
                  </a:lnTo>
                  <a:lnTo>
                    <a:pt x="508828" y="647128"/>
                  </a:lnTo>
                  <a:lnTo>
                    <a:pt x="611180" y="705936"/>
                  </a:lnTo>
                  <a:lnTo>
                    <a:pt x="700369" y="772340"/>
                  </a:lnTo>
                  <a:lnTo>
                    <a:pt x="894546" y="633966"/>
                  </a:lnTo>
                  <a:lnTo>
                    <a:pt x="1032846" y="350599"/>
                  </a:lnTo>
                  <a:lnTo>
                    <a:pt x="947565" y="279532"/>
                  </a:lnTo>
                  <a:cubicBezTo>
                    <a:pt x="907518" y="267637"/>
                    <a:pt x="821751" y="267172"/>
                    <a:pt x="781704" y="255277"/>
                  </a:cubicBezTo>
                  <a:lnTo>
                    <a:pt x="630131" y="197938"/>
                  </a:lnTo>
                  <a:lnTo>
                    <a:pt x="559064" y="0"/>
                  </a:lnTo>
                  <a:close/>
                </a:path>
              </a:pathLst>
            </a:custGeom>
            <a:solidFill>
              <a:srgbClr val="A53872"/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4" name="Forme libre 8">
              <a:extLst>
                <a:ext uri="{FF2B5EF4-FFF2-40B4-BE49-F238E27FC236}">
                  <a16:creationId xmlns:a16="http://schemas.microsoft.com/office/drawing/2014/main" xmlns="" id="{3F9AC718-1408-448D-9707-E6E5AE72B067}"/>
                </a:ext>
              </a:extLst>
            </p:cNvPr>
            <p:cNvSpPr/>
            <p:nvPr/>
          </p:nvSpPr>
          <p:spPr>
            <a:xfrm>
              <a:off x="7853625" y="2459525"/>
              <a:ext cx="1230731" cy="532850"/>
            </a:xfrm>
            <a:custGeom>
              <a:avLst/>
              <a:gdLst>
                <a:gd name="connsiteX0" fmla="*/ 819643 w 1478201"/>
                <a:gd name="connsiteY0" fmla="*/ 0 h 525898"/>
                <a:gd name="connsiteX1" fmla="*/ 691722 w 1478201"/>
                <a:gd name="connsiteY1" fmla="*/ 61592 h 525898"/>
                <a:gd name="connsiteX2" fmla="*/ 360075 w 1478201"/>
                <a:gd name="connsiteY2" fmla="*/ 85281 h 525898"/>
                <a:gd name="connsiteX3" fmla="*/ 175299 w 1478201"/>
                <a:gd name="connsiteY3" fmla="*/ 113708 h 525898"/>
                <a:gd name="connsiteX4" fmla="*/ 56854 w 1478201"/>
                <a:gd name="connsiteY4" fmla="*/ 184775 h 525898"/>
                <a:gd name="connsiteX5" fmla="*/ 9476 w 1478201"/>
                <a:gd name="connsiteY5" fmla="*/ 232153 h 525898"/>
                <a:gd name="connsiteX6" fmla="*/ 0 w 1478201"/>
                <a:gd name="connsiteY6" fmla="*/ 407453 h 525898"/>
                <a:gd name="connsiteX7" fmla="*/ 255842 w 1478201"/>
                <a:gd name="connsiteY7" fmla="*/ 445355 h 525898"/>
                <a:gd name="connsiteX8" fmla="*/ 573277 w 1478201"/>
                <a:gd name="connsiteY8" fmla="*/ 421666 h 525898"/>
                <a:gd name="connsiteX9" fmla="*/ 810168 w 1478201"/>
                <a:gd name="connsiteY9" fmla="*/ 412191 h 525898"/>
                <a:gd name="connsiteX10" fmla="*/ 933351 w 1478201"/>
                <a:gd name="connsiteY10" fmla="*/ 388502 h 525898"/>
                <a:gd name="connsiteX11" fmla="*/ 1066010 w 1478201"/>
                <a:gd name="connsiteY11" fmla="*/ 469045 h 525898"/>
                <a:gd name="connsiteX12" fmla="*/ 1108651 w 1478201"/>
                <a:gd name="connsiteY12" fmla="*/ 525898 h 525898"/>
                <a:gd name="connsiteX13" fmla="*/ 1478201 w 1478201"/>
                <a:gd name="connsiteY13" fmla="*/ 416928 h 525898"/>
                <a:gd name="connsiteX14" fmla="*/ 1359755 w 1478201"/>
                <a:gd name="connsiteY14" fmla="*/ 322172 h 525898"/>
                <a:gd name="connsiteX15" fmla="*/ 1255523 w 1478201"/>
                <a:gd name="connsiteY15" fmla="*/ 293745 h 525898"/>
                <a:gd name="connsiteX16" fmla="*/ 1066010 w 1478201"/>
                <a:gd name="connsiteY16" fmla="*/ 270056 h 525898"/>
                <a:gd name="connsiteX17" fmla="*/ 1018632 w 1478201"/>
                <a:gd name="connsiteY17" fmla="*/ 151610 h 525898"/>
                <a:gd name="connsiteX18" fmla="*/ 985467 w 1478201"/>
                <a:gd name="connsiteY18" fmla="*/ 90019 h 525898"/>
                <a:gd name="connsiteX19" fmla="*/ 819643 w 1478201"/>
                <a:gd name="connsiteY19" fmla="*/ 0 h 525898"/>
                <a:gd name="connsiteX0" fmla="*/ 819643 w 1478201"/>
                <a:gd name="connsiteY0" fmla="*/ 0 h 525898"/>
                <a:gd name="connsiteX1" fmla="*/ 691722 w 1478201"/>
                <a:gd name="connsiteY1" fmla="*/ 61592 h 525898"/>
                <a:gd name="connsiteX2" fmla="*/ 360075 w 1478201"/>
                <a:gd name="connsiteY2" fmla="*/ 85281 h 525898"/>
                <a:gd name="connsiteX3" fmla="*/ 175299 w 1478201"/>
                <a:gd name="connsiteY3" fmla="*/ 113708 h 525898"/>
                <a:gd name="connsiteX4" fmla="*/ 56854 w 1478201"/>
                <a:gd name="connsiteY4" fmla="*/ 184775 h 525898"/>
                <a:gd name="connsiteX5" fmla="*/ 9476 w 1478201"/>
                <a:gd name="connsiteY5" fmla="*/ 232153 h 525898"/>
                <a:gd name="connsiteX6" fmla="*/ 0 w 1478201"/>
                <a:gd name="connsiteY6" fmla="*/ 407453 h 525898"/>
                <a:gd name="connsiteX7" fmla="*/ 255842 w 1478201"/>
                <a:gd name="connsiteY7" fmla="*/ 445355 h 525898"/>
                <a:gd name="connsiteX8" fmla="*/ 573277 w 1478201"/>
                <a:gd name="connsiteY8" fmla="*/ 421666 h 525898"/>
                <a:gd name="connsiteX9" fmla="*/ 810168 w 1478201"/>
                <a:gd name="connsiteY9" fmla="*/ 412191 h 525898"/>
                <a:gd name="connsiteX10" fmla="*/ 933351 w 1478201"/>
                <a:gd name="connsiteY10" fmla="*/ 388502 h 525898"/>
                <a:gd name="connsiteX11" fmla="*/ 1066010 w 1478201"/>
                <a:gd name="connsiteY11" fmla="*/ 469045 h 525898"/>
                <a:gd name="connsiteX12" fmla="*/ 1108651 w 1478201"/>
                <a:gd name="connsiteY12" fmla="*/ 525898 h 525898"/>
                <a:gd name="connsiteX13" fmla="*/ 1478201 w 1478201"/>
                <a:gd name="connsiteY13" fmla="*/ 416928 h 525898"/>
                <a:gd name="connsiteX14" fmla="*/ 1359755 w 1478201"/>
                <a:gd name="connsiteY14" fmla="*/ 322172 h 525898"/>
                <a:gd name="connsiteX15" fmla="*/ 1308116 w 1478201"/>
                <a:gd name="connsiteY15" fmla="*/ 293745 h 525898"/>
                <a:gd name="connsiteX16" fmla="*/ 1066010 w 1478201"/>
                <a:gd name="connsiteY16" fmla="*/ 270056 h 525898"/>
                <a:gd name="connsiteX17" fmla="*/ 1018632 w 1478201"/>
                <a:gd name="connsiteY17" fmla="*/ 151610 h 525898"/>
                <a:gd name="connsiteX18" fmla="*/ 985467 w 1478201"/>
                <a:gd name="connsiteY18" fmla="*/ 90019 h 525898"/>
                <a:gd name="connsiteX19" fmla="*/ 819643 w 1478201"/>
                <a:gd name="connsiteY19" fmla="*/ 0 h 525898"/>
                <a:gd name="connsiteX0" fmla="*/ 819643 w 1478201"/>
                <a:gd name="connsiteY0" fmla="*/ 0 h 525898"/>
                <a:gd name="connsiteX1" fmla="*/ 691722 w 1478201"/>
                <a:gd name="connsiteY1" fmla="*/ 61592 h 525898"/>
                <a:gd name="connsiteX2" fmla="*/ 360075 w 1478201"/>
                <a:gd name="connsiteY2" fmla="*/ 85281 h 525898"/>
                <a:gd name="connsiteX3" fmla="*/ 175299 w 1478201"/>
                <a:gd name="connsiteY3" fmla="*/ 113708 h 525898"/>
                <a:gd name="connsiteX4" fmla="*/ 56854 w 1478201"/>
                <a:gd name="connsiteY4" fmla="*/ 184775 h 525898"/>
                <a:gd name="connsiteX5" fmla="*/ 9476 w 1478201"/>
                <a:gd name="connsiteY5" fmla="*/ 232153 h 525898"/>
                <a:gd name="connsiteX6" fmla="*/ 0 w 1478201"/>
                <a:gd name="connsiteY6" fmla="*/ 407453 h 525898"/>
                <a:gd name="connsiteX7" fmla="*/ 255842 w 1478201"/>
                <a:gd name="connsiteY7" fmla="*/ 445355 h 525898"/>
                <a:gd name="connsiteX8" fmla="*/ 573277 w 1478201"/>
                <a:gd name="connsiteY8" fmla="*/ 421666 h 525898"/>
                <a:gd name="connsiteX9" fmla="*/ 810168 w 1478201"/>
                <a:gd name="connsiteY9" fmla="*/ 412191 h 525898"/>
                <a:gd name="connsiteX10" fmla="*/ 933351 w 1478201"/>
                <a:gd name="connsiteY10" fmla="*/ 388502 h 525898"/>
                <a:gd name="connsiteX11" fmla="*/ 1066010 w 1478201"/>
                <a:gd name="connsiteY11" fmla="*/ 469045 h 525898"/>
                <a:gd name="connsiteX12" fmla="*/ 1108651 w 1478201"/>
                <a:gd name="connsiteY12" fmla="*/ 525898 h 525898"/>
                <a:gd name="connsiteX13" fmla="*/ 1478201 w 1478201"/>
                <a:gd name="connsiteY13" fmla="*/ 416928 h 525898"/>
                <a:gd name="connsiteX14" fmla="*/ 1361633 w 1478201"/>
                <a:gd name="connsiteY14" fmla="*/ 332589 h 525898"/>
                <a:gd name="connsiteX15" fmla="*/ 1308116 w 1478201"/>
                <a:gd name="connsiteY15" fmla="*/ 293745 h 525898"/>
                <a:gd name="connsiteX16" fmla="*/ 1066010 w 1478201"/>
                <a:gd name="connsiteY16" fmla="*/ 270056 h 525898"/>
                <a:gd name="connsiteX17" fmla="*/ 1018632 w 1478201"/>
                <a:gd name="connsiteY17" fmla="*/ 151610 h 525898"/>
                <a:gd name="connsiteX18" fmla="*/ 985467 w 1478201"/>
                <a:gd name="connsiteY18" fmla="*/ 90019 h 525898"/>
                <a:gd name="connsiteX19" fmla="*/ 819643 w 1478201"/>
                <a:gd name="connsiteY19" fmla="*/ 0 h 525898"/>
                <a:gd name="connsiteX0" fmla="*/ 819643 w 1465053"/>
                <a:gd name="connsiteY0" fmla="*/ 0 h 525898"/>
                <a:gd name="connsiteX1" fmla="*/ 691722 w 1465053"/>
                <a:gd name="connsiteY1" fmla="*/ 61592 h 525898"/>
                <a:gd name="connsiteX2" fmla="*/ 360075 w 1465053"/>
                <a:gd name="connsiteY2" fmla="*/ 85281 h 525898"/>
                <a:gd name="connsiteX3" fmla="*/ 175299 w 1465053"/>
                <a:gd name="connsiteY3" fmla="*/ 113708 h 525898"/>
                <a:gd name="connsiteX4" fmla="*/ 56854 w 1465053"/>
                <a:gd name="connsiteY4" fmla="*/ 184775 h 525898"/>
                <a:gd name="connsiteX5" fmla="*/ 9476 w 1465053"/>
                <a:gd name="connsiteY5" fmla="*/ 232153 h 525898"/>
                <a:gd name="connsiteX6" fmla="*/ 0 w 1465053"/>
                <a:gd name="connsiteY6" fmla="*/ 407453 h 525898"/>
                <a:gd name="connsiteX7" fmla="*/ 255842 w 1465053"/>
                <a:gd name="connsiteY7" fmla="*/ 445355 h 525898"/>
                <a:gd name="connsiteX8" fmla="*/ 573277 w 1465053"/>
                <a:gd name="connsiteY8" fmla="*/ 421666 h 525898"/>
                <a:gd name="connsiteX9" fmla="*/ 810168 w 1465053"/>
                <a:gd name="connsiteY9" fmla="*/ 412191 h 525898"/>
                <a:gd name="connsiteX10" fmla="*/ 933351 w 1465053"/>
                <a:gd name="connsiteY10" fmla="*/ 388502 h 525898"/>
                <a:gd name="connsiteX11" fmla="*/ 1066010 w 1465053"/>
                <a:gd name="connsiteY11" fmla="*/ 469045 h 525898"/>
                <a:gd name="connsiteX12" fmla="*/ 1108651 w 1465053"/>
                <a:gd name="connsiteY12" fmla="*/ 525898 h 525898"/>
                <a:gd name="connsiteX13" fmla="*/ 1465053 w 1465053"/>
                <a:gd name="connsiteY13" fmla="*/ 411720 h 525898"/>
                <a:gd name="connsiteX14" fmla="*/ 1361633 w 1465053"/>
                <a:gd name="connsiteY14" fmla="*/ 332589 h 525898"/>
                <a:gd name="connsiteX15" fmla="*/ 1308116 w 1465053"/>
                <a:gd name="connsiteY15" fmla="*/ 293745 h 525898"/>
                <a:gd name="connsiteX16" fmla="*/ 1066010 w 1465053"/>
                <a:gd name="connsiteY16" fmla="*/ 270056 h 525898"/>
                <a:gd name="connsiteX17" fmla="*/ 1018632 w 1465053"/>
                <a:gd name="connsiteY17" fmla="*/ 151610 h 525898"/>
                <a:gd name="connsiteX18" fmla="*/ 985467 w 1465053"/>
                <a:gd name="connsiteY18" fmla="*/ 90019 h 525898"/>
                <a:gd name="connsiteX19" fmla="*/ 819643 w 1465053"/>
                <a:gd name="connsiteY19" fmla="*/ 0 h 525898"/>
                <a:gd name="connsiteX0" fmla="*/ 819643 w 1495106"/>
                <a:gd name="connsiteY0" fmla="*/ 0 h 525898"/>
                <a:gd name="connsiteX1" fmla="*/ 691722 w 1495106"/>
                <a:gd name="connsiteY1" fmla="*/ 61592 h 525898"/>
                <a:gd name="connsiteX2" fmla="*/ 360075 w 1495106"/>
                <a:gd name="connsiteY2" fmla="*/ 85281 h 525898"/>
                <a:gd name="connsiteX3" fmla="*/ 175299 w 1495106"/>
                <a:gd name="connsiteY3" fmla="*/ 113708 h 525898"/>
                <a:gd name="connsiteX4" fmla="*/ 56854 w 1495106"/>
                <a:gd name="connsiteY4" fmla="*/ 184775 h 525898"/>
                <a:gd name="connsiteX5" fmla="*/ 9476 w 1495106"/>
                <a:gd name="connsiteY5" fmla="*/ 232153 h 525898"/>
                <a:gd name="connsiteX6" fmla="*/ 0 w 1495106"/>
                <a:gd name="connsiteY6" fmla="*/ 407453 h 525898"/>
                <a:gd name="connsiteX7" fmla="*/ 255842 w 1495106"/>
                <a:gd name="connsiteY7" fmla="*/ 445355 h 525898"/>
                <a:gd name="connsiteX8" fmla="*/ 573277 w 1495106"/>
                <a:gd name="connsiteY8" fmla="*/ 421666 h 525898"/>
                <a:gd name="connsiteX9" fmla="*/ 810168 w 1495106"/>
                <a:gd name="connsiteY9" fmla="*/ 412191 h 525898"/>
                <a:gd name="connsiteX10" fmla="*/ 933351 w 1495106"/>
                <a:gd name="connsiteY10" fmla="*/ 388502 h 525898"/>
                <a:gd name="connsiteX11" fmla="*/ 1066010 w 1495106"/>
                <a:gd name="connsiteY11" fmla="*/ 469045 h 525898"/>
                <a:gd name="connsiteX12" fmla="*/ 1108651 w 1495106"/>
                <a:gd name="connsiteY12" fmla="*/ 525898 h 525898"/>
                <a:gd name="connsiteX13" fmla="*/ 1495106 w 1495106"/>
                <a:gd name="connsiteY13" fmla="*/ 422137 h 525898"/>
                <a:gd name="connsiteX14" fmla="*/ 1361633 w 1495106"/>
                <a:gd name="connsiteY14" fmla="*/ 332589 h 525898"/>
                <a:gd name="connsiteX15" fmla="*/ 1308116 w 1495106"/>
                <a:gd name="connsiteY15" fmla="*/ 293745 h 525898"/>
                <a:gd name="connsiteX16" fmla="*/ 1066010 w 1495106"/>
                <a:gd name="connsiteY16" fmla="*/ 270056 h 525898"/>
                <a:gd name="connsiteX17" fmla="*/ 1018632 w 1495106"/>
                <a:gd name="connsiteY17" fmla="*/ 151610 h 525898"/>
                <a:gd name="connsiteX18" fmla="*/ 985467 w 1495106"/>
                <a:gd name="connsiteY18" fmla="*/ 90019 h 525898"/>
                <a:gd name="connsiteX19" fmla="*/ 819643 w 1495106"/>
                <a:gd name="connsiteY19" fmla="*/ 0 h 525898"/>
                <a:gd name="connsiteX0" fmla="*/ 819643 w 1495106"/>
                <a:gd name="connsiteY0" fmla="*/ 0 h 525898"/>
                <a:gd name="connsiteX1" fmla="*/ 691722 w 1495106"/>
                <a:gd name="connsiteY1" fmla="*/ 61592 h 525898"/>
                <a:gd name="connsiteX2" fmla="*/ 360075 w 1495106"/>
                <a:gd name="connsiteY2" fmla="*/ 85281 h 525898"/>
                <a:gd name="connsiteX3" fmla="*/ 175299 w 1495106"/>
                <a:gd name="connsiteY3" fmla="*/ 113708 h 525898"/>
                <a:gd name="connsiteX4" fmla="*/ 56854 w 1495106"/>
                <a:gd name="connsiteY4" fmla="*/ 184775 h 525898"/>
                <a:gd name="connsiteX5" fmla="*/ 9476 w 1495106"/>
                <a:gd name="connsiteY5" fmla="*/ 232153 h 525898"/>
                <a:gd name="connsiteX6" fmla="*/ 0 w 1495106"/>
                <a:gd name="connsiteY6" fmla="*/ 407453 h 525898"/>
                <a:gd name="connsiteX7" fmla="*/ 255842 w 1495106"/>
                <a:gd name="connsiteY7" fmla="*/ 445355 h 525898"/>
                <a:gd name="connsiteX8" fmla="*/ 573277 w 1495106"/>
                <a:gd name="connsiteY8" fmla="*/ 421666 h 525898"/>
                <a:gd name="connsiteX9" fmla="*/ 810168 w 1495106"/>
                <a:gd name="connsiteY9" fmla="*/ 412191 h 525898"/>
                <a:gd name="connsiteX10" fmla="*/ 933351 w 1495106"/>
                <a:gd name="connsiteY10" fmla="*/ 388502 h 525898"/>
                <a:gd name="connsiteX11" fmla="*/ 1066010 w 1495106"/>
                <a:gd name="connsiteY11" fmla="*/ 469045 h 525898"/>
                <a:gd name="connsiteX12" fmla="*/ 1108651 w 1495106"/>
                <a:gd name="connsiteY12" fmla="*/ 525898 h 525898"/>
                <a:gd name="connsiteX13" fmla="*/ 1495106 w 1495106"/>
                <a:gd name="connsiteY13" fmla="*/ 422137 h 525898"/>
                <a:gd name="connsiteX14" fmla="*/ 1361633 w 1495106"/>
                <a:gd name="connsiteY14" fmla="*/ 332589 h 525898"/>
                <a:gd name="connsiteX15" fmla="*/ 1308116 w 1495106"/>
                <a:gd name="connsiteY15" fmla="*/ 293745 h 525898"/>
                <a:gd name="connsiteX16" fmla="*/ 1071645 w 1495106"/>
                <a:gd name="connsiteY16" fmla="*/ 270056 h 525898"/>
                <a:gd name="connsiteX17" fmla="*/ 1018632 w 1495106"/>
                <a:gd name="connsiteY17" fmla="*/ 151610 h 525898"/>
                <a:gd name="connsiteX18" fmla="*/ 985467 w 1495106"/>
                <a:gd name="connsiteY18" fmla="*/ 90019 h 525898"/>
                <a:gd name="connsiteX19" fmla="*/ 819643 w 1495106"/>
                <a:gd name="connsiteY19" fmla="*/ 0 h 525898"/>
                <a:gd name="connsiteX0" fmla="*/ 819643 w 1495106"/>
                <a:gd name="connsiteY0" fmla="*/ 0 h 525898"/>
                <a:gd name="connsiteX1" fmla="*/ 691722 w 1495106"/>
                <a:gd name="connsiteY1" fmla="*/ 61592 h 525898"/>
                <a:gd name="connsiteX2" fmla="*/ 360075 w 1495106"/>
                <a:gd name="connsiteY2" fmla="*/ 85281 h 525898"/>
                <a:gd name="connsiteX3" fmla="*/ 175299 w 1495106"/>
                <a:gd name="connsiteY3" fmla="*/ 113708 h 525898"/>
                <a:gd name="connsiteX4" fmla="*/ 56854 w 1495106"/>
                <a:gd name="connsiteY4" fmla="*/ 184775 h 525898"/>
                <a:gd name="connsiteX5" fmla="*/ 9476 w 1495106"/>
                <a:gd name="connsiteY5" fmla="*/ 232153 h 525898"/>
                <a:gd name="connsiteX6" fmla="*/ 0 w 1495106"/>
                <a:gd name="connsiteY6" fmla="*/ 407453 h 525898"/>
                <a:gd name="connsiteX7" fmla="*/ 255842 w 1495106"/>
                <a:gd name="connsiteY7" fmla="*/ 445355 h 525898"/>
                <a:gd name="connsiteX8" fmla="*/ 520684 w 1495106"/>
                <a:gd name="connsiteY8" fmla="*/ 430347 h 525898"/>
                <a:gd name="connsiteX9" fmla="*/ 810168 w 1495106"/>
                <a:gd name="connsiteY9" fmla="*/ 412191 h 525898"/>
                <a:gd name="connsiteX10" fmla="*/ 933351 w 1495106"/>
                <a:gd name="connsiteY10" fmla="*/ 388502 h 525898"/>
                <a:gd name="connsiteX11" fmla="*/ 1066010 w 1495106"/>
                <a:gd name="connsiteY11" fmla="*/ 469045 h 525898"/>
                <a:gd name="connsiteX12" fmla="*/ 1108651 w 1495106"/>
                <a:gd name="connsiteY12" fmla="*/ 525898 h 525898"/>
                <a:gd name="connsiteX13" fmla="*/ 1495106 w 1495106"/>
                <a:gd name="connsiteY13" fmla="*/ 422137 h 525898"/>
                <a:gd name="connsiteX14" fmla="*/ 1361633 w 1495106"/>
                <a:gd name="connsiteY14" fmla="*/ 332589 h 525898"/>
                <a:gd name="connsiteX15" fmla="*/ 1308116 w 1495106"/>
                <a:gd name="connsiteY15" fmla="*/ 293745 h 525898"/>
                <a:gd name="connsiteX16" fmla="*/ 1071645 w 1495106"/>
                <a:gd name="connsiteY16" fmla="*/ 270056 h 525898"/>
                <a:gd name="connsiteX17" fmla="*/ 1018632 w 1495106"/>
                <a:gd name="connsiteY17" fmla="*/ 151610 h 525898"/>
                <a:gd name="connsiteX18" fmla="*/ 985467 w 1495106"/>
                <a:gd name="connsiteY18" fmla="*/ 90019 h 525898"/>
                <a:gd name="connsiteX19" fmla="*/ 819643 w 1495106"/>
                <a:gd name="connsiteY19" fmla="*/ 0 h 525898"/>
                <a:gd name="connsiteX0" fmla="*/ 810167 w 1485630"/>
                <a:gd name="connsiteY0" fmla="*/ 0 h 525898"/>
                <a:gd name="connsiteX1" fmla="*/ 682246 w 1485630"/>
                <a:gd name="connsiteY1" fmla="*/ 61592 h 525898"/>
                <a:gd name="connsiteX2" fmla="*/ 350599 w 1485630"/>
                <a:gd name="connsiteY2" fmla="*/ 85281 h 525898"/>
                <a:gd name="connsiteX3" fmla="*/ 165823 w 1485630"/>
                <a:gd name="connsiteY3" fmla="*/ 113708 h 525898"/>
                <a:gd name="connsiteX4" fmla="*/ 47378 w 1485630"/>
                <a:gd name="connsiteY4" fmla="*/ 184775 h 525898"/>
                <a:gd name="connsiteX5" fmla="*/ 0 w 1485630"/>
                <a:gd name="connsiteY5" fmla="*/ 232153 h 525898"/>
                <a:gd name="connsiteX6" fmla="*/ 1794 w 1485630"/>
                <a:gd name="connsiteY6" fmla="*/ 416133 h 525898"/>
                <a:gd name="connsiteX7" fmla="*/ 246366 w 1485630"/>
                <a:gd name="connsiteY7" fmla="*/ 445355 h 525898"/>
                <a:gd name="connsiteX8" fmla="*/ 511208 w 1485630"/>
                <a:gd name="connsiteY8" fmla="*/ 430347 h 525898"/>
                <a:gd name="connsiteX9" fmla="*/ 800692 w 1485630"/>
                <a:gd name="connsiteY9" fmla="*/ 412191 h 525898"/>
                <a:gd name="connsiteX10" fmla="*/ 923875 w 1485630"/>
                <a:gd name="connsiteY10" fmla="*/ 388502 h 525898"/>
                <a:gd name="connsiteX11" fmla="*/ 1056534 w 1485630"/>
                <a:gd name="connsiteY11" fmla="*/ 469045 h 525898"/>
                <a:gd name="connsiteX12" fmla="*/ 1099175 w 1485630"/>
                <a:gd name="connsiteY12" fmla="*/ 525898 h 525898"/>
                <a:gd name="connsiteX13" fmla="*/ 1485630 w 1485630"/>
                <a:gd name="connsiteY13" fmla="*/ 422137 h 525898"/>
                <a:gd name="connsiteX14" fmla="*/ 1352157 w 1485630"/>
                <a:gd name="connsiteY14" fmla="*/ 332589 h 525898"/>
                <a:gd name="connsiteX15" fmla="*/ 1298640 w 1485630"/>
                <a:gd name="connsiteY15" fmla="*/ 293745 h 525898"/>
                <a:gd name="connsiteX16" fmla="*/ 1062169 w 1485630"/>
                <a:gd name="connsiteY16" fmla="*/ 270056 h 525898"/>
                <a:gd name="connsiteX17" fmla="*/ 1009156 w 1485630"/>
                <a:gd name="connsiteY17" fmla="*/ 151610 h 525898"/>
                <a:gd name="connsiteX18" fmla="*/ 975991 w 1485630"/>
                <a:gd name="connsiteY18" fmla="*/ 90019 h 525898"/>
                <a:gd name="connsiteX19" fmla="*/ 810167 w 1485630"/>
                <a:gd name="connsiteY19" fmla="*/ 0 h 52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85630" h="525898">
                  <a:moveTo>
                    <a:pt x="810167" y="0"/>
                  </a:moveTo>
                  <a:lnTo>
                    <a:pt x="682246" y="61592"/>
                  </a:lnTo>
                  <a:lnTo>
                    <a:pt x="350599" y="85281"/>
                  </a:lnTo>
                  <a:lnTo>
                    <a:pt x="165823" y="113708"/>
                  </a:lnTo>
                  <a:lnTo>
                    <a:pt x="47378" y="184775"/>
                  </a:lnTo>
                  <a:lnTo>
                    <a:pt x="0" y="232153"/>
                  </a:lnTo>
                  <a:lnTo>
                    <a:pt x="1794" y="416133"/>
                  </a:lnTo>
                  <a:lnTo>
                    <a:pt x="246366" y="445355"/>
                  </a:lnTo>
                  <a:lnTo>
                    <a:pt x="511208" y="430347"/>
                  </a:lnTo>
                  <a:lnTo>
                    <a:pt x="800692" y="412191"/>
                  </a:lnTo>
                  <a:lnTo>
                    <a:pt x="923875" y="388502"/>
                  </a:lnTo>
                  <a:lnTo>
                    <a:pt x="1056534" y="469045"/>
                  </a:lnTo>
                  <a:lnTo>
                    <a:pt x="1099175" y="525898"/>
                  </a:lnTo>
                  <a:lnTo>
                    <a:pt x="1485630" y="422137"/>
                  </a:lnTo>
                  <a:lnTo>
                    <a:pt x="1352157" y="332589"/>
                  </a:lnTo>
                  <a:lnTo>
                    <a:pt x="1298640" y="293745"/>
                  </a:lnTo>
                  <a:lnTo>
                    <a:pt x="1062169" y="270056"/>
                  </a:lnTo>
                  <a:lnTo>
                    <a:pt x="1009156" y="151610"/>
                  </a:lnTo>
                  <a:lnTo>
                    <a:pt x="975991" y="90019"/>
                  </a:lnTo>
                  <a:lnTo>
                    <a:pt x="810167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5" name="Forme libre 9">
              <a:extLst>
                <a:ext uri="{FF2B5EF4-FFF2-40B4-BE49-F238E27FC236}">
                  <a16:creationId xmlns:a16="http://schemas.microsoft.com/office/drawing/2014/main" xmlns="" id="{BF3F63D7-F181-4C18-8182-B4C1A2BD21B7}"/>
                </a:ext>
              </a:extLst>
            </p:cNvPr>
            <p:cNvSpPr/>
            <p:nvPr/>
          </p:nvSpPr>
          <p:spPr>
            <a:xfrm>
              <a:off x="7816071" y="2854443"/>
              <a:ext cx="952061" cy="449962"/>
            </a:xfrm>
            <a:custGeom>
              <a:avLst/>
              <a:gdLst>
                <a:gd name="connsiteX0" fmla="*/ 28427 w 1132340"/>
                <a:gd name="connsiteY0" fmla="*/ 18952 h 440618"/>
                <a:gd name="connsiteX1" fmla="*/ 75805 w 1132340"/>
                <a:gd name="connsiteY1" fmla="*/ 151611 h 440618"/>
                <a:gd name="connsiteX2" fmla="*/ 75805 w 1132340"/>
                <a:gd name="connsiteY2" fmla="*/ 322172 h 440618"/>
                <a:gd name="connsiteX3" fmla="*/ 0 w 1132340"/>
                <a:gd name="connsiteY3" fmla="*/ 374288 h 440618"/>
                <a:gd name="connsiteX4" fmla="*/ 464306 w 1132340"/>
                <a:gd name="connsiteY4" fmla="*/ 440618 h 440618"/>
                <a:gd name="connsiteX5" fmla="*/ 634868 w 1132340"/>
                <a:gd name="connsiteY5" fmla="*/ 341124 h 440618"/>
                <a:gd name="connsiteX6" fmla="*/ 904924 w 1132340"/>
                <a:gd name="connsiteY6" fmla="*/ 184775 h 440618"/>
                <a:gd name="connsiteX7" fmla="*/ 1132340 w 1132340"/>
                <a:gd name="connsiteY7" fmla="*/ 127922 h 440618"/>
                <a:gd name="connsiteX8" fmla="*/ 1051797 w 1132340"/>
                <a:gd name="connsiteY8" fmla="*/ 56854 h 440618"/>
                <a:gd name="connsiteX9" fmla="*/ 961778 w 1132340"/>
                <a:gd name="connsiteY9" fmla="*/ 0 h 440618"/>
                <a:gd name="connsiteX10" fmla="*/ 497471 w 1132340"/>
                <a:gd name="connsiteY10" fmla="*/ 28427 h 440618"/>
                <a:gd name="connsiteX11" fmla="*/ 298483 w 1132340"/>
                <a:gd name="connsiteY11" fmla="*/ 56854 h 440618"/>
                <a:gd name="connsiteX12" fmla="*/ 28427 w 1132340"/>
                <a:gd name="connsiteY12" fmla="*/ 18952 h 440618"/>
                <a:gd name="connsiteX0" fmla="*/ 28427 w 1132340"/>
                <a:gd name="connsiteY0" fmla="*/ 18952 h 440618"/>
                <a:gd name="connsiteX1" fmla="*/ 75805 w 1132340"/>
                <a:gd name="connsiteY1" fmla="*/ 151611 h 440618"/>
                <a:gd name="connsiteX2" fmla="*/ 75805 w 1132340"/>
                <a:gd name="connsiteY2" fmla="*/ 322172 h 440618"/>
                <a:gd name="connsiteX3" fmla="*/ 0 w 1132340"/>
                <a:gd name="connsiteY3" fmla="*/ 374288 h 440618"/>
                <a:gd name="connsiteX4" fmla="*/ 464306 w 1132340"/>
                <a:gd name="connsiteY4" fmla="*/ 440618 h 440618"/>
                <a:gd name="connsiteX5" fmla="*/ 634868 w 1132340"/>
                <a:gd name="connsiteY5" fmla="*/ 341124 h 440618"/>
                <a:gd name="connsiteX6" fmla="*/ 904924 w 1132340"/>
                <a:gd name="connsiteY6" fmla="*/ 184775 h 440618"/>
                <a:gd name="connsiteX7" fmla="*/ 1132340 w 1132340"/>
                <a:gd name="connsiteY7" fmla="*/ 127922 h 440618"/>
                <a:gd name="connsiteX8" fmla="*/ 1051797 w 1132340"/>
                <a:gd name="connsiteY8" fmla="*/ 56854 h 440618"/>
                <a:gd name="connsiteX9" fmla="*/ 961778 w 1132340"/>
                <a:gd name="connsiteY9" fmla="*/ 0 h 440618"/>
                <a:gd name="connsiteX10" fmla="*/ 815824 w 1132340"/>
                <a:gd name="connsiteY10" fmla="*/ 19438 h 440618"/>
                <a:gd name="connsiteX11" fmla="*/ 497471 w 1132340"/>
                <a:gd name="connsiteY11" fmla="*/ 28427 h 440618"/>
                <a:gd name="connsiteX12" fmla="*/ 298483 w 1132340"/>
                <a:gd name="connsiteY12" fmla="*/ 56854 h 440618"/>
                <a:gd name="connsiteX13" fmla="*/ 28427 w 1132340"/>
                <a:gd name="connsiteY13" fmla="*/ 18952 h 440618"/>
                <a:gd name="connsiteX0" fmla="*/ 28427 w 1132340"/>
                <a:gd name="connsiteY0" fmla="*/ 18952 h 440618"/>
                <a:gd name="connsiteX1" fmla="*/ 75805 w 1132340"/>
                <a:gd name="connsiteY1" fmla="*/ 151611 h 440618"/>
                <a:gd name="connsiteX2" fmla="*/ 75805 w 1132340"/>
                <a:gd name="connsiteY2" fmla="*/ 322172 h 440618"/>
                <a:gd name="connsiteX3" fmla="*/ 0 w 1132340"/>
                <a:gd name="connsiteY3" fmla="*/ 374288 h 440618"/>
                <a:gd name="connsiteX4" fmla="*/ 464306 w 1132340"/>
                <a:gd name="connsiteY4" fmla="*/ 440618 h 440618"/>
                <a:gd name="connsiteX5" fmla="*/ 634868 w 1132340"/>
                <a:gd name="connsiteY5" fmla="*/ 341124 h 440618"/>
                <a:gd name="connsiteX6" fmla="*/ 904924 w 1132340"/>
                <a:gd name="connsiteY6" fmla="*/ 184775 h 440618"/>
                <a:gd name="connsiteX7" fmla="*/ 1132340 w 1132340"/>
                <a:gd name="connsiteY7" fmla="*/ 127922 h 440618"/>
                <a:gd name="connsiteX8" fmla="*/ 1051797 w 1132340"/>
                <a:gd name="connsiteY8" fmla="*/ 56854 h 440618"/>
                <a:gd name="connsiteX9" fmla="*/ 961778 w 1132340"/>
                <a:gd name="connsiteY9" fmla="*/ 0 h 440618"/>
                <a:gd name="connsiteX10" fmla="*/ 815824 w 1132340"/>
                <a:gd name="connsiteY10" fmla="*/ 19438 h 440618"/>
                <a:gd name="connsiteX11" fmla="*/ 510619 w 1132340"/>
                <a:gd name="connsiteY11" fmla="*/ 38843 h 440618"/>
                <a:gd name="connsiteX12" fmla="*/ 298483 w 1132340"/>
                <a:gd name="connsiteY12" fmla="*/ 56854 h 440618"/>
                <a:gd name="connsiteX13" fmla="*/ 28427 w 1132340"/>
                <a:gd name="connsiteY13" fmla="*/ 18952 h 440618"/>
                <a:gd name="connsiteX0" fmla="*/ 28427 w 1132340"/>
                <a:gd name="connsiteY0" fmla="*/ 18952 h 440618"/>
                <a:gd name="connsiteX1" fmla="*/ 75805 w 1132340"/>
                <a:gd name="connsiteY1" fmla="*/ 151611 h 440618"/>
                <a:gd name="connsiteX2" fmla="*/ 75805 w 1132340"/>
                <a:gd name="connsiteY2" fmla="*/ 322172 h 440618"/>
                <a:gd name="connsiteX3" fmla="*/ 0 w 1132340"/>
                <a:gd name="connsiteY3" fmla="*/ 374288 h 440618"/>
                <a:gd name="connsiteX4" fmla="*/ 464306 w 1132340"/>
                <a:gd name="connsiteY4" fmla="*/ 440618 h 440618"/>
                <a:gd name="connsiteX5" fmla="*/ 634868 w 1132340"/>
                <a:gd name="connsiteY5" fmla="*/ 341124 h 440618"/>
                <a:gd name="connsiteX6" fmla="*/ 904924 w 1132340"/>
                <a:gd name="connsiteY6" fmla="*/ 184775 h 440618"/>
                <a:gd name="connsiteX7" fmla="*/ 1132340 w 1132340"/>
                <a:gd name="connsiteY7" fmla="*/ 127922 h 440618"/>
                <a:gd name="connsiteX8" fmla="*/ 1051797 w 1132340"/>
                <a:gd name="connsiteY8" fmla="*/ 56854 h 440618"/>
                <a:gd name="connsiteX9" fmla="*/ 961778 w 1132340"/>
                <a:gd name="connsiteY9" fmla="*/ 0 h 440618"/>
                <a:gd name="connsiteX10" fmla="*/ 815824 w 1132340"/>
                <a:gd name="connsiteY10" fmla="*/ 19438 h 440618"/>
                <a:gd name="connsiteX11" fmla="*/ 510619 w 1132340"/>
                <a:gd name="connsiteY11" fmla="*/ 38843 h 440618"/>
                <a:gd name="connsiteX12" fmla="*/ 275943 w 1132340"/>
                <a:gd name="connsiteY12" fmla="*/ 53382 h 440618"/>
                <a:gd name="connsiteX13" fmla="*/ 28427 w 1132340"/>
                <a:gd name="connsiteY13" fmla="*/ 18952 h 440618"/>
                <a:gd name="connsiteX0" fmla="*/ 28427 w 1132340"/>
                <a:gd name="connsiteY0" fmla="*/ 22425 h 444091"/>
                <a:gd name="connsiteX1" fmla="*/ 75805 w 1132340"/>
                <a:gd name="connsiteY1" fmla="*/ 155084 h 444091"/>
                <a:gd name="connsiteX2" fmla="*/ 75805 w 1132340"/>
                <a:gd name="connsiteY2" fmla="*/ 325645 h 444091"/>
                <a:gd name="connsiteX3" fmla="*/ 0 w 1132340"/>
                <a:gd name="connsiteY3" fmla="*/ 377761 h 444091"/>
                <a:gd name="connsiteX4" fmla="*/ 464306 w 1132340"/>
                <a:gd name="connsiteY4" fmla="*/ 444091 h 444091"/>
                <a:gd name="connsiteX5" fmla="*/ 634868 w 1132340"/>
                <a:gd name="connsiteY5" fmla="*/ 344597 h 444091"/>
                <a:gd name="connsiteX6" fmla="*/ 904924 w 1132340"/>
                <a:gd name="connsiteY6" fmla="*/ 188248 h 444091"/>
                <a:gd name="connsiteX7" fmla="*/ 1132340 w 1132340"/>
                <a:gd name="connsiteY7" fmla="*/ 131395 h 444091"/>
                <a:gd name="connsiteX8" fmla="*/ 1051797 w 1132340"/>
                <a:gd name="connsiteY8" fmla="*/ 60327 h 444091"/>
                <a:gd name="connsiteX9" fmla="*/ 952386 w 1132340"/>
                <a:gd name="connsiteY9" fmla="*/ 0 h 444091"/>
                <a:gd name="connsiteX10" fmla="*/ 815824 w 1132340"/>
                <a:gd name="connsiteY10" fmla="*/ 22911 h 444091"/>
                <a:gd name="connsiteX11" fmla="*/ 510619 w 1132340"/>
                <a:gd name="connsiteY11" fmla="*/ 42316 h 444091"/>
                <a:gd name="connsiteX12" fmla="*/ 275943 w 1132340"/>
                <a:gd name="connsiteY12" fmla="*/ 56855 h 444091"/>
                <a:gd name="connsiteX13" fmla="*/ 28427 w 1132340"/>
                <a:gd name="connsiteY13" fmla="*/ 22425 h 444091"/>
                <a:gd name="connsiteX0" fmla="*/ 28427 w 1132340"/>
                <a:gd name="connsiteY0" fmla="*/ 22425 h 444091"/>
                <a:gd name="connsiteX1" fmla="*/ 75805 w 1132340"/>
                <a:gd name="connsiteY1" fmla="*/ 155084 h 444091"/>
                <a:gd name="connsiteX2" fmla="*/ 75805 w 1132340"/>
                <a:gd name="connsiteY2" fmla="*/ 325645 h 444091"/>
                <a:gd name="connsiteX3" fmla="*/ 0 w 1132340"/>
                <a:gd name="connsiteY3" fmla="*/ 377761 h 444091"/>
                <a:gd name="connsiteX4" fmla="*/ 464306 w 1132340"/>
                <a:gd name="connsiteY4" fmla="*/ 444091 h 444091"/>
                <a:gd name="connsiteX5" fmla="*/ 634868 w 1132340"/>
                <a:gd name="connsiteY5" fmla="*/ 344597 h 444091"/>
                <a:gd name="connsiteX6" fmla="*/ 904924 w 1132340"/>
                <a:gd name="connsiteY6" fmla="*/ 188248 h 444091"/>
                <a:gd name="connsiteX7" fmla="*/ 1132340 w 1132340"/>
                <a:gd name="connsiteY7" fmla="*/ 131395 h 444091"/>
                <a:gd name="connsiteX8" fmla="*/ 1083728 w 1132340"/>
                <a:gd name="connsiteY8" fmla="*/ 74216 h 444091"/>
                <a:gd name="connsiteX9" fmla="*/ 952386 w 1132340"/>
                <a:gd name="connsiteY9" fmla="*/ 0 h 444091"/>
                <a:gd name="connsiteX10" fmla="*/ 815824 w 1132340"/>
                <a:gd name="connsiteY10" fmla="*/ 22911 h 444091"/>
                <a:gd name="connsiteX11" fmla="*/ 510619 w 1132340"/>
                <a:gd name="connsiteY11" fmla="*/ 42316 h 444091"/>
                <a:gd name="connsiteX12" fmla="*/ 275943 w 1132340"/>
                <a:gd name="connsiteY12" fmla="*/ 56855 h 444091"/>
                <a:gd name="connsiteX13" fmla="*/ 28427 w 1132340"/>
                <a:gd name="connsiteY13" fmla="*/ 22425 h 444091"/>
                <a:gd name="connsiteX0" fmla="*/ 45332 w 1149245"/>
                <a:gd name="connsiteY0" fmla="*/ 22425 h 444091"/>
                <a:gd name="connsiteX1" fmla="*/ 92710 w 1149245"/>
                <a:gd name="connsiteY1" fmla="*/ 155084 h 444091"/>
                <a:gd name="connsiteX2" fmla="*/ 92710 w 1149245"/>
                <a:gd name="connsiteY2" fmla="*/ 325645 h 444091"/>
                <a:gd name="connsiteX3" fmla="*/ 0 w 1149245"/>
                <a:gd name="connsiteY3" fmla="*/ 376025 h 444091"/>
                <a:gd name="connsiteX4" fmla="*/ 481211 w 1149245"/>
                <a:gd name="connsiteY4" fmla="*/ 444091 h 444091"/>
                <a:gd name="connsiteX5" fmla="*/ 651773 w 1149245"/>
                <a:gd name="connsiteY5" fmla="*/ 344597 h 444091"/>
                <a:gd name="connsiteX6" fmla="*/ 921829 w 1149245"/>
                <a:gd name="connsiteY6" fmla="*/ 188248 h 444091"/>
                <a:gd name="connsiteX7" fmla="*/ 1149245 w 1149245"/>
                <a:gd name="connsiteY7" fmla="*/ 131395 h 444091"/>
                <a:gd name="connsiteX8" fmla="*/ 1100633 w 1149245"/>
                <a:gd name="connsiteY8" fmla="*/ 74216 h 444091"/>
                <a:gd name="connsiteX9" fmla="*/ 969291 w 1149245"/>
                <a:gd name="connsiteY9" fmla="*/ 0 h 444091"/>
                <a:gd name="connsiteX10" fmla="*/ 832729 w 1149245"/>
                <a:gd name="connsiteY10" fmla="*/ 22911 h 444091"/>
                <a:gd name="connsiteX11" fmla="*/ 527524 w 1149245"/>
                <a:gd name="connsiteY11" fmla="*/ 42316 h 444091"/>
                <a:gd name="connsiteX12" fmla="*/ 292848 w 1149245"/>
                <a:gd name="connsiteY12" fmla="*/ 56855 h 444091"/>
                <a:gd name="connsiteX13" fmla="*/ 45332 w 1149245"/>
                <a:gd name="connsiteY13" fmla="*/ 22425 h 444091"/>
                <a:gd name="connsiteX0" fmla="*/ 45332 w 1149245"/>
                <a:gd name="connsiteY0" fmla="*/ 22425 h 444091"/>
                <a:gd name="connsiteX1" fmla="*/ 92710 w 1149245"/>
                <a:gd name="connsiteY1" fmla="*/ 155084 h 444091"/>
                <a:gd name="connsiteX2" fmla="*/ 92710 w 1149245"/>
                <a:gd name="connsiteY2" fmla="*/ 325645 h 444091"/>
                <a:gd name="connsiteX3" fmla="*/ 0 w 1149245"/>
                <a:gd name="connsiteY3" fmla="*/ 376025 h 444091"/>
                <a:gd name="connsiteX4" fmla="*/ 481211 w 1149245"/>
                <a:gd name="connsiteY4" fmla="*/ 444091 h 444091"/>
                <a:gd name="connsiteX5" fmla="*/ 651773 w 1149245"/>
                <a:gd name="connsiteY5" fmla="*/ 344597 h 444091"/>
                <a:gd name="connsiteX6" fmla="*/ 923707 w 1149245"/>
                <a:gd name="connsiteY6" fmla="*/ 189985 h 444091"/>
                <a:gd name="connsiteX7" fmla="*/ 1149245 w 1149245"/>
                <a:gd name="connsiteY7" fmla="*/ 131395 h 444091"/>
                <a:gd name="connsiteX8" fmla="*/ 1100633 w 1149245"/>
                <a:gd name="connsiteY8" fmla="*/ 74216 h 444091"/>
                <a:gd name="connsiteX9" fmla="*/ 969291 w 1149245"/>
                <a:gd name="connsiteY9" fmla="*/ 0 h 444091"/>
                <a:gd name="connsiteX10" fmla="*/ 832729 w 1149245"/>
                <a:gd name="connsiteY10" fmla="*/ 22911 h 444091"/>
                <a:gd name="connsiteX11" fmla="*/ 527524 w 1149245"/>
                <a:gd name="connsiteY11" fmla="*/ 42316 h 444091"/>
                <a:gd name="connsiteX12" fmla="*/ 292848 w 1149245"/>
                <a:gd name="connsiteY12" fmla="*/ 56855 h 444091"/>
                <a:gd name="connsiteX13" fmla="*/ 45332 w 1149245"/>
                <a:gd name="connsiteY13" fmla="*/ 22425 h 44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9245" h="444091">
                  <a:moveTo>
                    <a:pt x="45332" y="22425"/>
                  </a:moveTo>
                  <a:lnTo>
                    <a:pt x="92710" y="155084"/>
                  </a:lnTo>
                  <a:lnTo>
                    <a:pt x="92710" y="325645"/>
                  </a:lnTo>
                  <a:lnTo>
                    <a:pt x="0" y="376025"/>
                  </a:lnTo>
                  <a:lnTo>
                    <a:pt x="481211" y="444091"/>
                  </a:lnTo>
                  <a:lnTo>
                    <a:pt x="651773" y="344597"/>
                  </a:lnTo>
                  <a:lnTo>
                    <a:pt x="923707" y="189985"/>
                  </a:lnTo>
                  <a:lnTo>
                    <a:pt x="1149245" y="131395"/>
                  </a:lnTo>
                  <a:lnTo>
                    <a:pt x="1100633" y="74216"/>
                  </a:lnTo>
                  <a:lnTo>
                    <a:pt x="969291" y="0"/>
                  </a:lnTo>
                  <a:cubicBezTo>
                    <a:pt x="916883" y="2429"/>
                    <a:pt x="885137" y="20482"/>
                    <a:pt x="832729" y="22911"/>
                  </a:cubicBezTo>
                  <a:lnTo>
                    <a:pt x="527524" y="42316"/>
                  </a:lnTo>
                  <a:lnTo>
                    <a:pt x="292848" y="56855"/>
                  </a:lnTo>
                  <a:lnTo>
                    <a:pt x="45332" y="224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6" name="Forme libre 10">
              <a:extLst>
                <a:ext uri="{FF2B5EF4-FFF2-40B4-BE49-F238E27FC236}">
                  <a16:creationId xmlns:a16="http://schemas.microsoft.com/office/drawing/2014/main" xmlns="" id="{92AA46AA-C2E8-4AFB-8AED-67179B5EDC05}"/>
                </a:ext>
              </a:extLst>
            </p:cNvPr>
            <p:cNvSpPr/>
            <p:nvPr/>
          </p:nvSpPr>
          <p:spPr>
            <a:xfrm>
              <a:off x="9436855" y="2660667"/>
              <a:ext cx="814898" cy="2068324"/>
            </a:xfrm>
            <a:custGeom>
              <a:avLst/>
              <a:gdLst>
                <a:gd name="connsiteX0" fmla="*/ 829119 w 994943"/>
                <a:gd name="connsiteY0" fmla="*/ 28427 h 2023051"/>
                <a:gd name="connsiteX1" fmla="*/ 625393 w 994943"/>
                <a:gd name="connsiteY1" fmla="*/ 61592 h 2023051"/>
                <a:gd name="connsiteX2" fmla="*/ 454831 w 994943"/>
                <a:gd name="connsiteY2" fmla="*/ 113708 h 2023051"/>
                <a:gd name="connsiteX3" fmla="*/ 146872 w 994943"/>
                <a:gd name="connsiteY3" fmla="*/ 0 h 2023051"/>
                <a:gd name="connsiteX4" fmla="*/ 0 w 994943"/>
                <a:gd name="connsiteY4" fmla="*/ 75806 h 2023051"/>
                <a:gd name="connsiteX5" fmla="*/ 94756 w 994943"/>
                <a:gd name="connsiteY5" fmla="*/ 435880 h 2023051"/>
                <a:gd name="connsiteX6" fmla="*/ 298483 w 994943"/>
                <a:gd name="connsiteY6" fmla="*/ 691723 h 2023051"/>
                <a:gd name="connsiteX7" fmla="*/ 369550 w 994943"/>
                <a:gd name="connsiteY7" fmla="*/ 724887 h 2023051"/>
                <a:gd name="connsiteX8" fmla="*/ 322172 w 994943"/>
                <a:gd name="connsiteY8" fmla="*/ 833857 h 2023051"/>
                <a:gd name="connsiteX9" fmla="*/ 360075 w 994943"/>
                <a:gd name="connsiteY9" fmla="*/ 904925 h 2023051"/>
                <a:gd name="connsiteX10" fmla="*/ 397977 w 994943"/>
                <a:gd name="connsiteY10" fmla="*/ 994943 h 2023051"/>
                <a:gd name="connsiteX11" fmla="*/ 355337 w 994943"/>
                <a:gd name="connsiteY11" fmla="*/ 1582434 h 2023051"/>
                <a:gd name="connsiteX12" fmla="*/ 307959 w 994943"/>
                <a:gd name="connsiteY12" fmla="*/ 1809849 h 2023051"/>
                <a:gd name="connsiteX13" fmla="*/ 312696 w 994943"/>
                <a:gd name="connsiteY13" fmla="*/ 2023051 h 2023051"/>
                <a:gd name="connsiteX14" fmla="*/ 843333 w 994943"/>
                <a:gd name="connsiteY14" fmla="*/ 1800373 h 2023051"/>
                <a:gd name="connsiteX15" fmla="*/ 923876 w 994943"/>
                <a:gd name="connsiteY15" fmla="*/ 1644025 h 2023051"/>
                <a:gd name="connsiteX16" fmla="*/ 914400 w 994943"/>
                <a:gd name="connsiteY16" fmla="*/ 1331329 h 2023051"/>
                <a:gd name="connsiteX17" fmla="*/ 961778 w 994943"/>
                <a:gd name="connsiteY17" fmla="*/ 942827 h 2023051"/>
                <a:gd name="connsiteX18" fmla="*/ 994943 w 994943"/>
                <a:gd name="connsiteY18" fmla="*/ 634869 h 2023051"/>
                <a:gd name="connsiteX19" fmla="*/ 966516 w 994943"/>
                <a:gd name="connsiteY19" fmla="*/ 364813 h 2023051"/>
                <a:gd name="connsiteX20" fmla="*/ 829119 w 994943"/>
                <a:gd name="connsiteY20" fmla="*/ 28427 h 2023051"/>
                <a:gd name="connsiteX0" fmla="*/ 817849 w 983673"/>
                <a:gd name="connsiteY0" fmla="*/ 28427 h 2023051"/>
                <a:gd name="connsiteX1" fmla="*/ 614123 w 983673"/>
                <a:gd name="connsiteY1" fmla="*/ 61592 h 2023051"/>
                <a:gd name="connsiteX2" fmla="*/ 443561 w 983673"/>
                <a:gd name="connsiteY2" fmla="*/ 113708 h 2023051"/>
                <a:gd name="connsiteX3" fmla="*/ 135602 w 983673"/>
                <a:gd name="connsiteY3" fmla="*/ 0 h 2023051"/>
                <a:gd name="connsiteX4" fmla="*/ 0 w 983673"/>
                <a:gd name="connsiteY4" fmla="*/ 56709 h 2023051"/>
                <a:gd name="connsiteX5" fmla="*/ 83486 w 983673"/>
                <a:gd name="connsiteY5" fmla="*/ 435880 h 2023051"/>
                <a:gd name="connsiteX6" fmla="*/ 287213 w 983673"/>
                <a:gd name="connsiteY6" fmla="*/ 691723 h 2023051"/>
                <a:gd name="connsiteX7" fmla="*/ 358280 w 983673"/>
                <a:gd name="connsiteY7" fmla="*/ 724887 h 2023051"/>
                <a:gd name="connsiteX8" fmla="*/ 310902 w 983673"/>
                <a:gd name="connsiteY8" fmla="*/ 833857 h 2023051"/>
                <a:gd name="connsiteX9" fmla="*/ 348805 w 983673"/>
                <a:gd name="connsiteY9" fmla="*/ 904925 h 2023051"/>
                <a:gd name="connsiteX10" fmla="*/ 386707 w 983673"/>
                <a:gd name="connsiteY10" fmla="*/ 994943 h 2023051"/>
                <a:gd name="connsiteX11" fmla="*/ 344067 w 983673"/>
                <a:gd name="connsiteY11" fmla="*/ 1582434 h 2023051"/>
                <a:gd name="connsiteX12" fmla="*/ 296689 w 983673"/>
                <a:gd name="connsiteY12" fmla="*/ 1809849 h 2023051"/>
                <a:gd name="connsiteX13" fmla="*/ 301426 w 983673"/>
                <a:gd name="connsiteY13" fmla="*/ 2023051 h 2023051"/>
                <a:gd name="connsiteX14" fmla="*/ 832063 w 983673"/>
                <a:gd name="connsiteY14" fmla="*/ 1800373 h 2023051"/>
                <a:gd name="connsiteX15" fmla="*/ 912606 w 983673"/>
                <a:gd name="connsiteY15" fmla="*/ 1644025 h 2023051"/>
                <a:gd name="connsiteX16" fmla="*/ 903130 w 983673"/>
                <a:gd name="connsiteY16" fmla="*/ 1331329 h 2023051"/>
                <a:gd name="connsiteX17" fmla="*/ 950508 w 983673"/>
                <a:gd name="connsiteY17" fmla="*/ 942827 h 2023051"/>
                <a:gd name="connsiteX18" fmla="*/ 983673 w 983673"/>
                <a:gd name="connsiteY18" fmla="*/ 634869 h 2023051"/>
                <a:gd name="connsiteX19" fmla="*/ 955246 w 983673"/>
                <a:gd name="connsiteY19" fmla="*/ 364813 h 2023051"/>
                <a:gd name="connsiteX20" fmla="*/ 817849 w 983673"/>
                <a:gd name="connsiteY20" fmla="*/ 28427 h 2023051"/>
                <a:gd name="connsiteX0" fmla="*/ 817849 w 983673"/>
                <a:gd name="connsiteY0" fmla="*/ 33635 h 2028259"/>
                <a:gd name="connsiteX1" fmla="*/ 614123 w 983673"/>
                <a:gd name="connsiteY1" fmla="*/ 66800 h 2028259"/>
                <a:gd name="connsiteX2" fmla="*/ 443561 w 983673"/>
                <a:gd name="connsiteY2" fmla="*/ 118916 h 2028259"/>
                <a:gd name="connsiteX3" fmla="*/ 126211 w 983673"/>
                <a:gd name="connsiteY3" fmla="*/ 0 h 2028259"/>
                <a:gd name="connsiteX4" fmla="*/ 0 w 983673"/>
                <a:gd name="connsiteY4" fmla="*/ 61917 h 2028259"/>
                <a:gd name="connsiteX5" fmla="*/ 83486 w 983673"/>
                <a:gd name="connsiteY5" fmla="*/ 441088 h 2028259"/>
                <a:gd name="connsiteX6" fmla="*/ 287213 w 983673"/>
                <a:gd name="connsiteY6" fmla="*/ 696931 h 2028259"/>
                <a:gd name="connsiteX7" fmla="*/ 358280 w 983673"/>
                <a:gd name="connsiteY7" fmla="*/ 730095 h 2028259"/>
                <a:gd name="connsiteX8" fmla="*/ 310902 w 983673"/>
                <a:gd name="connsiteY8" fmla="*/ 839065 h 2028259"/>
                <a:gd name="connsiteX9" fmla="*/ 348805 w 983673"/>
                <a:gd name="connsiteY9" fmla="*/ 910133 h 2028259"/>
                <a:gd name="connsiteX10" fmla="*/ 386707 w 983673"/>
                <a:gd name="connsiteY10" fmla="*/ 1000151 h 2028259"/>
                <a:gd name="connsiteX11" fmla="*/ 344067 w 983673"/>
                <a:gd name="connsiteY11" fmla="*/ 1587642 h 2028259"/>
                <a:gd name="connsiteX12" fmla="*/ 296689 w 983673"/>
                <a:gd name="connsiteY12" fmla="*/ 1815057 h 2028259"/>
                <a:gd name="connsiteX13" fmla="*/ 301426 w 983673"/>
                <a:gd name="connsiteY13" fmla="*/ 2028259 h 2028259"/>
                <a:gd name="connsiteX14" fmla="*/ 832063 w 983673"/>
                <a:gd name="connsiteY14" fmla="*/ 1805581 h 2028259"/>
                <a:gd name="connsiteX15" fmla="*/ 912606 w 983673"/>
                <a:gd name="connsiteY15" fmla="*/ 1649233 h 2028259"/>
                <a:gd name="connsiteX16" fmla="*/ 903130 w 983673"/>
                <a:gd name="connsiteY16" fmla="*/ 1336537 h 2028259"/>
                <a:gd name="connsiteX17" fmla="*/ 950508 w 983673"/>
                <a:gd name="connsiteY17" fmla="*/ 948035 h 2028259"/>
                <a:gd name="connsiteX18" fmla="*/ 983673 w 983673"/>
                <a:gd name="connsiteY18" fmla="*/ 640077 h 2028259"/>
                <a:gd name="connsiteX19" fmla="*/ 955246 w 983673"/>
                <a:gd name="connsiteY19" fmla="*/ 370021 h 2028259"/>
                <a:gd name="connsiteX20" fmla="*/ 817849 w 983673"/>
                <a:gd name="connsiteY20" fmla="*/ 33635 h 2028259"/>
                <a:gd name="connsiteX0" fmla="*/ 817849 w 983673"/>
                <a:gd name="connsiteY0" fmla="*/ 33635 h 2028259"/>
                <a:gd name="connsiteX1" fmla="*/ 591583 w 983673"/>
                <a:gd name="connsiteY1" fmla="*/ 59855 h 2028259"/>
                <a:gd name="connsiteX2" fmla="*/ 443561 w 983673"/>
                <a:gd name="connsiteY2" fmla="*/ 118916 h 2028259"/>
                <a:gd name="connsiteX3" fmla="*/ 126211 w 983673"/>
                <a:gd name="connsiteY3" fmla="*/ 0 h 2028259"/>
                <a:gd name="connsiteX4" fmla="*/ 0 w 983673"/>
                <a:gd name="connsiteY4" fmla="*/ 61917 h 2028259"/>
                <a:gd name="connsiteX5" fmla="*/ 83486 w 983673"/>
                <a:gd name="connsiteY5" fmla="*/ 441088 h 2028259"/>
                <a:gd name="connsiteX6" fmla="*/ 287213 w 983673"/>
                <a:gd name="connsiteY6" fmla="*/ 696931 h 2028259"/>
                <a:gd name="connsiteX7" fmla="*/ 358280 w 983673"/>
                <a:gd name="connsiteY7" fmla="*/ 730095 h 2028259"/>
                <a:gd name="connsiteX8" fmla="*/ 310902 w 983673"/>
                <a:gd name="connsiteY8" fmla="*/ 839065 h 2028259"/>
                <a:gd name="connsiteX9" fmla="*/ 348805 w 983673"/>
                <a:gd name="connsiteY9" fmla="*/ 910133 h 2028259"/>
                <a:gd name="connsiteX10" fmla="*/ 386707 w 983673"/>
                <a:gd name="connsiteY10" fmla="*/ 1000151 h 2028259"/>
                <a:gd name="connsiteX11" fmla="*/ 344067 w 983673"/>
                <a:gd name="connsiteY11" fmla="*/ 1587642 h 2028259"/>
                <a:gd name="connsiteX12" fmla="*/ 296689 w 983673"/>
                <a:gd name="connsiteY12" fmla="*/ 1815057 h 2028259"/>
                <a:gd name="connsiteX13" fmla="*/ 301426 w 983673"/>
                <a:gd name="connsiteY13" fmla="*/ 2028259 h 2028259"/>
                <a:gd name="connsiteX14" fmla="*/ 832063 w 983673"/>
                <a:gd name="connsiteY14" fmla="*/ 1805581 h 2028259"/>
                <a:gd name="connsiteX15" fmla="*/ 912606 w 983673"/>
                <a:gd name="connsiteY15" fmla="*/ 1649233 h 2028259"/>
                <a:gd name="connsiteX16" fmla="*/ 903130 w 983673"/>
                <a:gd name="connsiteY16" fmla="*/ 1336537 h 2028259"/>
                <a:gd name="connsiteX17" fmla="*/ 950508 w 983673"/>
                <a:gd name="connsiteY17" fmla="*/ 948035 h 2028259"/>
                <a:gd name="connsiteX18" fmla="*/ 983673 w 983673"/>
                <a:gd name="connsiteY18" fmla="*/ 640077 h 2028259"/>
                <a:gd name="connsiteX19" fmla="*/ 955246 w 983673"/>
                <a:gd name="connsiteY19" fmla="*/ 370021 h 2028259"/>
                <a:gd name="connsiteX20" fmla="*/ 817849 w 983673"/>
                <a:gd name="connsiteY20" fmla="*/ 33635 h 2028259"/>
                <a:gd name="connsiteX0" fmla="*/ 817849 w 983673"/>
                <a:gd name="connsiteY0" fmla="*/ 33635 h 2041338"/>
                <a:gd name="connsiteX1" fmla="*/ 591583 w 983673"/>
                <a:gd name="connsiteY1" fmla="*/ 59855 h 2041338"/>
                <a:gd name="connsiteX2" fmla="*/ 443561 w 983673"/>
                <a:gd name="connsiteY2" fmla="*/ 118916 h 2041338"/>
                <a:gd name="connsiteX3" fmla="*/ 126211 w 983673"/>
                <a:gd name="connsiteY3" fmla="*/ 0 h 2041338"/>
                <a:gd name="connsiteX4" fmla="*/ 0 w 983673"/>
                <a:gd name="connsiteY4" fmla="*/ 61917 h 2041338"/>
                <a:gd name="connsiteX5" fmla="*/ 83486 w 983673"/>
                <a:gd name="connsiteY5" fmla="*/ 441088 h 2041338"/>
                <a:gd name="connsiteX6" fmla="*/ 287213 w 983673"/>
                <a:gd name="connsiteY6" fmla="*/ 696931 h 2041338"/>
                <a:gd name="connsiteX7" fmla="*/ 358280 w 983673"/>
                <a:gd name="connsiteY7" fmla="*/ 730095 h 2041338"/>
                <a:gd name="connsiteX8" fmla="*/ 310902 w 983673"/>
                <a:gd name="connsiteY8" fmla="*/ 839065 h 2041338"/>
                <a:gd name="connsiteX9" fmla="*/ 348805 w 983673"/>
                <a:gd name="connsiteY9" fmla="*/ 910133 h 2041338"/>
                <a:gd name="connsiteX10" fmla="*/ 386707 w 983673"/>
                <a:gd name="connsiteY10" fmla="*/ 1000151 h 2041338"/>
                <a:gd name="connsiteX11" fmla="*/ 344067 w 983673"/>
                <a:gd name="connsiteY11" fmla="*/ 1587642 h 2041338"/>
                <a:gd name="connsiteX12" fmla="*/ 296689 w 983673"/>
                <a:gd name="connsiteY12" fmla="*/ 1815057 h 2041338"/>
                <a:gd name="connsiteX13" fmla="*/ 301425 w 983673"/>
                <a:gd name="connsiteY13" fmla="*/ 2041338 h 2041338"/>
                <a:gd name="connsiteX14" fmla="*/ 832063 w 983673"/>
                <a:gd name="connsiteY14" fmla="*/ 1805581 h 2041338"/>
                <a:gd name="connsiteX15" fmla="*/ 912606 w 983673"/>
                <a:gd name="connsiteY15" fmla="*/ 1649233 h 2041338"/>
                <a:gd name="connsiteX16" fmla="*/ 903130 w 983673"/>
                <a:gd name="connsiteY16" fmla="*/ 1336537 h 2041338"/>
                <a:gd name="connsiteX17" fmla="*/ 950508 w 983673"/>
                <a:gd name="connsiteY17" fmla="*/ 948035 h 2041338"/>
                <a:gd name="connsiteX18" fmla="*/ 983673 w 983673"/>
                <a:gd name="connsiteY18" fmla="*/ 640077 h 2041338"/>
                <a:gd name="connsiteX19" fmla="*/ 955246 w 983673"/>
                <a:gd name="connsiteY19" fmla="*/ 370021 h 2041338"/>
                <a:gd name="connsiteX20" fmla="*/ 817849 w 983673"/>
                <a:gd name="connsiteY20" fmla="*/ 33635 h 20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83673" h="2041338">
                  <a:moveTo>
                    <a:pt x="817849" y="33635"/>
                  </a:moveTo>
                  <a:lnTo>
                    <a:pt x="591583" y="59855"/>
                  </a:lnTo>
                  <a:lnTo>
                    <a:pt x="443561" y="118916"/>
                  </a:lnTo>
                  <a:lnTo>
                    <a:pt x="126211" y="0"/>
                  </a:lnTo>
                  <a:lnTo>
                    <a:pt x="0" y="61917"/>
                  </a:lnTo>
                  <a:lnTo>
                    <a:pt x="83486" y="441088"/>
                  </a:lnTo>
                  <a:lnTo>
                    <a:pt x="287213" y="696931"/>
                  </a:lnTo>
                  <a:lnTo>
                    <a:pt x="358280" y="730095"/>
                  </a:lnTo>
                  <a:lnTo>
                    <a:pt x="310902" y="839065"/>
                  </a:lnTo>
                  <a:lnTo>
                    <a:pt x="348805" y="910133"/>
                  </a:lnTo>
                  <a:lnTo>
                    <a:pt x="386707" y="1000151"/>
                  </a:lnTo>
                  <a:lnTo>
                    <a:pt x="344067" y="1587642"/>
                  </a:lnTo>
                  <a:lnTo>
                    <a:pt x="296689" y="1815057"/>
                  </a:lnTo>
                  <a:cubicBezTo>
                    <a:pt x="298268" y="1890484"/>
                    <a:pt x="299846" y="1965911"/>
                    <a:pt x="301425" y="2041338"/>
                  </a:cubicBezTo>
                  <a:lnTo>
                    <a:pt x="832063" y="1805581"/>
                  </a:lnTo>
                  <a:lnTo>
                    <a:pt x="912606" y="1649233"/>
                  </a:lnTo>
                  <a:lnTo>
                    <a:pt x="903130" y="1336537"/>
                  </a:lnTo>
                  <a:lnTo>
                    <a:pt x="950508" y="948035"/>
                  </a:lnTo>
                  <a:lnTo>
                    <a:pt x="983673" y="640077"/>
                  </a:lnTo>
                  <a:lnTo>
                    <a:pt x="955246" y="370021"/>
                  </a:lnTo>
                  <a:lnTo>
                    <a:pt x="817849" y="3363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7" name="Forme libre 11">
              <a:extLst>
                <a:ext uri="{FF2B5EF4-FFF2-40B4-BE49-F238E27FC236}">
                  <a16:creationId xmlns:a16="http://schemas.microsoft.com/office/drawing/2014/main" xmlns="" id="{D4155BC9-ED45-4B4B-B662-DF69A0403ADC}"/>
                </a:ext>
              </a:extLst>
            </p:cNvPr>
            <p:cNvSpPr/>
            <p:nvPr/>
          </p:nvSpPr>
          <p:spPr>
            <a:xfrm>
              <a:off x="8728882" y="2722120"/>
              <a:ext cx="1032256" cy="2051225"/>
            </a:xfrm>
            <a:custGeom>
              <a:avLst/>
              <a:gdLst>
                <a:gd name="connsiteX0" fmla="*/ 852809 w 1246048"/>
                <a:gd name="connsiteY0" fmla="*/ 0 h 2008837"/>
                <a:gd name="connsiteX1" fmla="*/ 715412 w 1246048"/>
                <a:gd name="connsiteY1" fmla="*/ 47378 h 2008837"/>
                <a:gd name="connsiteX2" fmla="*/ 620655 w 1246048"/>
                <a:gd name="connsiteY2" fmla="*/ 18951 h 2008837"/>
                <a:gd name="connsiteX3" fmla="*/ 416929 w 1246048"/>
                <a:gd name="connsiteY3" fmla="*/ 142134 h 2008837"/>
                <a:gd name="connsiteX4" fmla="*/ 47379 w 1246048"/>
                <a:gd name="connsiteY4" fmla="*/ 255842 h 2008837"/>
                <a:gd name="connsiteX5" fmla="*/ 52116 w 1246048"/>
                <a:gd name="connsiteY5" fmla="*/ 336385 h 2008837"/>
                <a:gd name="connsiteX6" fmla="*/ 104232 w 1246048"/>
                <a:gd name="connsiteY6" fmla="*/ 397977 h 2008837"/>
                <a:gd name="connsiteX7" fmla="*/ 104232 w 1246048"/>
                <a:gd name="connsiteY7" fmla="*/ 473782 h 2008837"/>
                <a:gd name="connsiteX8" fmla="*/ 0 w 1246048"/>
                <a:gd name="connsiteY8" fmla="*/ 668033 h 2008837"/>
                <a:gd name="connsiteX9" fmla="*/ 4738 w 1246048"/>
                <a:gd name="connsiteY9" fmla="*/ 748576 h 2008837"/>
                <a:gd name="connsiteX10" fmla="*/ 85281 w 1246048"/>
                <a:gd name="connsiteY10" fmla="*/ 791216 h 2008837"/>
                <a:gd name="connsiteX11" fmla="*/ 118446 w 1246048"/>
                <a:gd name="connsiteY11" fmla="*/ 838595 h 2008837"/>
                <a:gd name="connsiteX12" fmla="*/ 127922 w 1246048"/>
                <a:gd name="connsiteY12" fmla="*/ 914400 h 2008837"/>
                <a:gd name="connsiteX13" fmla="*/ 137397 w 1246048"/>
                <a:gd name="connsiteY13" fmla="*/ 1004418 h 2008837"/>
                <a:gd name="connsiteX14" fmla="*/ 175300 w 1246048"/>
                <a:gd name="connsiteY14" fmla="*/ 1047059 h 2008837"/>
                <a:gd name="connsiteX15" fmla="*/ 108970 w 1246048"/>
                <a:gd name="connsiteY15" fmla="*/ 1174980 h 2008837"/>
                <a:gd name="connsiteX16" fmla="*/ 127922 w 1246048"/>
                <a:gd name="connsiteY16" fmla="*/ 1227096 h 2008837"/>
                <a:gd name="connsiteX17" fmla="*/ 142135 w 1246048"/>
                <a:gd name="connsiteY17" fmla="*/ 1255523 h 2008837"/>
                <a:gd name="connsiteX18" fmla="*/ 156348 w 1246048"/>
                <a:gd name="connsiteY18" fmla="*/ 1312377 h 2008837"/>
                <a:gd name="connsiteX19" fmla="*/ 236892 w 1246048"/>
                <a:gd name="connsiteY19" fmla="*/ 1359755 h 2008837"/>
                <a:gd name="connsiteX20" fmla="*/ 284270 w 1246048"/>
                <a:gd name="connsiteY20" fmla="*/ 1549268 h 2008837"/>
                <a:gd name="connsiteX21" fmla="*/ 312697 w 1246048"/>
                <a:gd name="connsiteY21" fmla="*/ 1814586 h 2008837"/>
                <a:gd name="connsiteX22" fmla="*/ 795955 w 1246048"/>
                <a:gd name="connsiteY22" fmla="*/ 2008837 h 2008837"/>
                <a:gd name="connsiteX23" fmla="*/ 1151292 w 1246048"/>
                <a:gd name="connsiteY23" fmla="*/ 1970934 h 2008837"/>
                <a:gd name="connsiteX24" fmla="*/ 1160767 w 1246048"/>
                <a:gd name="connsiteY24" fmla="*/ 1771946 h 2008837"/>
                <a:gd name="connsiteX25" fmla="*/ 1217621 w 1246048"/>
                <a:gd name="connsiteY25" fmla="*/ 1345542 h 2008837"/>
                <a:gd name="connsiteX26" fmla="*/ 1246048 w 1246048"/>
                <a:gd name="connsiteY26" fmla="*/ 938089 h 2008837"/>
                <a:gd name="connsiteX27" fmla="*/ 1170243 w 1246048"/>
                <a:gd name="connsiteY27" fmla="*/ 772265 h 2008837"/>
                <a:gd name="connsiteX28" fmla="*/ 1222359 w 1246048"/>
                <a:gd name="connsiteY28" fmla="*/ 649082 h 2008837"/>
                <a:gd name="connsiteX29" fmla="*/ 1122865 w 1246048"/>
                <a:gd name="connsiteY29" fmla="*/ 592228 h 2008837"/>
                <a:gd name="connsiteX30" fmla="*/ 928614 w 1246048"/>
                <a:gd name="connsiteY30" fmla="*/ 369550 h 2008837"/>
                <a:gd name="connsiteX31" fmla="*/ 852809 w 1246048"/>
                <a:gd name="connsiteY31" fmla="*/ 0 h 2008837"/>
                <a:gd name="connsiteX0" fmla="*/ 852809 w 1246048"/>
                <a:gd name="connsiteY0" fmla="*/ 0 h 2008837"/>
                <a:gd name="connsiteX1" fmla="*/ 715412 w 1246048"/>
                <a:gd name="connsiteY1" fmla="*/ 47378 h 2008837"/>
                <a:gd name="connsiteX2" fmla="*/ 620655 w 1246048"/>
                <a:gd name="connsiteY2" fmla="*/ 18951 h 2008837"/>
                <a:gd name="connsiteX3" fmla="*/ 416929 w 1246048"/>
                <a:gd name="connsiteY3" fmla="*/ 142134 h 2008837"/>
                <a:gd name="connsiteX4" fmla="*/ 47379 w 1246048"/>
                <a:gd name="connsiteY4" fmla="*/ 255842 h 2008837"/>
                <a:gd name="connsiteX5" fmla="*/ 52116 w 1246048"/>
                <a:gd name="connsiteY5" fmla="*/ 336385 h 2008837"/>
                <a:gd name="connsiteX6" fmla="*/ 104232 w 1246048"/>
                <a:gd name="connsiteY6" fmla="*/ 397977 h 2008837"/>
                <a:gd name="connsiteX7" fmla="*/ 104232 w 1246048"/>
                <a:gd name="connsiteY7" fmla="*/ 473782 h 2008837"/>
                <a:gd name="connsiteX8" fmla="*/ 0 w 1246048"/>
                <a:gd name="connsiteY8" fmla="*/ 668033 h 2008837"/>
                <a:gd name="connsiteX9" fmla="*/ 28427 w 1246048"/>
                <a:gd name="connsiteY9" fmla="*/ 743838 h 2008837"/>
                <a:gd name="connsiteX10" fmla="*/ 85281 w 1246048"/>
                <a:gd name="connsiteY10" fmla="*/ 791216 h 2008837"/>
                <a:gd name="connsiteX11" fmla="*/ 118446 w 1246048"/>
                <a:gd name="connsiteY11" fmla="*/ 838595 h 2008837"/>
                <a:gd name="connsiteX12" fmla="*/ 127922 w 1246048"/>
                <a:gd name="connsiteY12" fmla="*/ 914400 h 2008837"/>
                <a:gd name="connsiteX13" fmla="*/ 137397 w 1246048"/>
                <a:gd name="connsiteY13" fmla="*/ 1004418 h 2008837"/>
                <a:gd name="connsiteX14" fmla="*/ 175300 w 1246048"/>
                <a:gd name="connsiteY14" fmla="*/ 1047059 h 2008837"/>
                <a:gd name="connsiteX15" fmla="*/ 108970 w 1246048"/>
                <a:gd name="connsiteY15" fmla="*/ 1174980 h 2008837"/>
                <a:gd name="connsiteX16" fmla="*/ 127922 w 1246048"/>
                <a:gd name="connsiteY16" fmla="*/ 1227096 h 2008837"/>
                <a:gd name="connsiteX17" fmla="*/ 142135 w 1246048"/>
                <a:gd name="connsiteY17" fmla="*/ 1255523 h 2008837"/>
                <a:gd name="connsiteX18" fmla="*/ 156348 w 1246048"/>
                <a:gd name="connsiteY18" fmla="*/ 1312377 h 2008837"/>
                <a:gd name="connsiteX19" fmla="*/ 236892 w 1246048"/>
                <a:gd name="connsiteY19" fmla="*/ 1359755 h 2008837"/>
                <a:gd name="connsiteX20" fmla="*/ 284270 w 1246048"/>
                <a:gd name="connsiteY20" fmla="*/ 1549268 h 2008837"/>
                <a:gd name="connsiteX21" fmla="*/ 312697 w 1246048"/>
                <a:gd name="connsiteY21" fmla="*/ 1814586 h 2008837"/>
                <a:gd name="connsiteX22" fmla="*/ 795955 w 1246048"/>
                <a:gd name="connsiteY22" fmla="*/ 2008837 h 2008837"/>
                <a:gd name="connsiteX23" fmla="*/ 1151292 w 1246048"/>
                <a:gd name="connsiteY23" fmla="*/ 1970934 h 2008837"/>
                <a:gd name="connsiteX24" fmla="*/ 1160767 w 1246048"/>
                <a:gd name="connsiteY24" fmla="*/ 1771946 h 2008837"/>
                <a:gd name="connsiteX25" fmla="*/ 1217621 w 1246048"/>
                <a:gd name="connsiteY25" fmla="*/ 1345542 h 2008837"/>
                <a:gd name="connsiteX26" fmla="*/ 1246048 w 1246048"/>
                <a:gd name="connsiteY26" fmla="*/ 938089 h 2008837"/>
                <a:gd name="connsiteX27" fmla="*/ 1170243 w 1246048"/>
                <a:gd name="connsiteY27" fmla="*/ 772265 h 2008837"/>
                <a:gd name="connsiteX28" fmla="*/ 1222359 w 1246048"/>
                <a:gd name="connsiteY28" fmla="*/ 649082 h 2008837"/>
                <a:gd name="connsiteX29" fmla="*/ 1122865 w 1246048"/>
                <a:gd name="connsiteY29" fmla="*/ 592228 h 2008837"/>
                <a:gd name="connsiteX30" fmla="*/ 928614 w 1246048"/>
                <a:gd name="connsiteY30" fmla="*/ 369550 h 2008837"/>
                <a:gd name="connsiteX31" fmla="*/ 852809 w 1246048"/>
                <a:gd name="connsiteY31" fmla="*/ 0 h 2008837"/>
                <a:gd name="connsiteX0" fmla="*/ 852809 w 1246048"/>
                <a:gd name="connsiteY0" fmla="*/ 0 h 2008837"/>
                <a:gd name="connsiteX1" fmla="*/ 732557 w 1246048"/>
                <a:gd name="connsiteY1" fmla="*/ 41663 h 2008837"/>
                <a:gd name="connsiteX2" fmla="*/ 620655 w 1246048"/>
                <a:gd name="connsiteY2" fmla="*/ 18951 h 2008837"/>
                <a:gd name="connsiteX3" fmla="*/ 416929 w 1246048"/>
                <a:gd name="connsiteY3" fmla="*/ 142134 h 2008837"/>
                <a:gd name="connsiteX4" fmla="*/ 47379 w 1246048"/>
                <a:gd name="connsiteY4" fmla="*/ 255842 h 2008837"/>
                <a:gd name="connsiteX5" fmla="*/ 52116 w 1246048"/>
                <a:gd name="connsiteY5" fmla="*/ 336385 h 2008837"/>
                <a:gd name="connsiteX6" fmla="*/ 104232 w 1246048"/>
                <a:gd name="connsiteY6" fmla="*/ 397977 h 2008837"/>
                <a:gd name="connsiteX7" fmla="*/ 104232 w 1246048"/>
                <a:gd name="connsiteY7" fmla="*/ 473782 h 2008837"/>
                <a:gd name="connsiteX8" fmla="*/ 0 w 1246048"/>
                <a:gd name="connsiteY8" fmla="*/ 668033 h 2008837"/>
                <a:gd name="connsiteX9" fmla="*/ 28427 w 1246048"/>
                <a:gd name="connsiteY9" fmla="*/ 743838 h 2008837"/>
                <a:gd name="connsiteX10" fmla="*/ 85281 w 1246048"/>
                <a:gd name="connsiteY10" fmla="*/ 791216 h 2008837"/>
                <a:gd name="connsiteX11" fmla="*/ 118446 w 1246048"/>
                <a:gd name="connsiteY11" fmla="*/ 838595 h 2008837"/>
                <a:gd name="connsiteX12" fmla="*/ 127922 w 1246048"/>
                <a:gd name="connsiteY12" fmla="*/ 914400 h 2008837"/>
                <a:gd name="connsiteX13" fmla="*/ 137397 w 1246048"/>
                <a:gd name="connsiteY13" fmla="*/ 1004418 h 2008837"/>
                <a:gd name="connsiteX14" fmla="*/ 175300 w 1246048"/>
                <a:gd name="connsiteY14" fmla="*/ 1047059 h 2008837"/>
                <a:gd name="connsiteX15" fmla="*/ 108970 w 1246048"/>
                <a:gd name="connsiteY15" fmla="*/ 1174980 h 2008837"/>
                <a:gd name="connsiteX16" fmla="*/ 127922 w 1246048"/>
                <a:gd name="connsiteY16" fmla="*/ 1227096 h 2008837"/>
                <a:gd name="connsiteX17" fmla="*/ 142135 w 1246048"/>
                <a:gd name="connsiteY17" fmla="*/ 1255523 h 2008837"/>
                <a:gd name="connsiteX18" fmla="*/ 156348 w 1246048"/>
                <a:gd name="connsiteY18" fmla="*/ 1312377 h 2008837"/>
                <a:gd name="connsiteX19" fmla="*/ 236892 w 1246048"/>
                <a:gd name="connsiteY19" fmla="*/ 1359755 h 2008837"/>
                <a:gd name="connsiteX20" fmla="*/ 284270 w 1246048"/>
                <a:gd name="connsiteY20" fmla="*/ 1549268 h 2008837"/>
                <a:gd name="connsiteX21" fmla="*/ 312697 w 1246048"/>
                <a:gd name="connsiteY21" fmla="*/ 1814586 h 2008837"/>
                <a:gd name="connsiteX22" fmla="*/ 795955 w 1246048"/>
                <a:gd name="connsiteY22" fmla="*/ 2008837 h 2008837"/>
                <a:gd name="connsiteX23" fmla="*/ 1151292 w 1246048"/>
                <a:gd name="connsiteY23" fmla="*/ 1970934 h 2008837"/>
                <a:gd name="connsiteX24" fmla="*/ 1160767 w 1246048"/>
                <a:gd name="connsiteY24" fmla="*/ 1771946 h 2008837"/>
                <a:gd name="connsiteX25" fmla="*/ 1217621 w 1246048"/>
                <a:gd name="connsiteY25" fmla="*/ 1345542 h 2008837"/>
                <a:gd name="connsiteX26" fmla="*/ 1246048 w 1246048"/>
                <a:gd name="connsiteY26" fmla="*/ 938089 h 2008837"/>
                <a:gd name="connsiteX27" fmla="*/ 1170243 w 1246048"/>
                <a:gd name="connsiteY27" fmla="*/ 772265 h 2008837"/>
                <a:gd name="connsiteX28" fmla="*/ 1222359 w 1246048"/>
                <a:gd name="connsiteY28" fmla="*/ 649082 h 2008837"/>
                <a:gd name="connsiteX29" fmla="*/ 1122865 w 1246048"/>
                <a:gd name="connsiteY29" fmla="*/ 592228 h 2008837"/>
                <a:gd name="connsiteX30" fmla="*/ 928614 w 1246048"/>
                <a:gd name="connsiteY30" fmla="*/ 369550 h 2008837"/>
                <a:gd name="connsiteX31" fmla="*/ 852809 w 1246048"/>
                <a:gd name="connsiteY31" fmla="*/ 0 h 2008837"/>
                <a:gd name="connsiteX0" fmla="*/ 852809 w 1246048"/>
                <a:gd name="connsiteY0" fmla="*/ 0 h 2008837"/>
                <a:gd name="connsiteX1" fmla="*/ 732557 w 1246048"/>
                <a:gd name="connsiteY1" fmla="*/ 41663 h 2008837"/>
                <a:gd name="connsiteX2" fmla="*/ 620655 w 1246048"/>
                <a:gd name="connsiteY2" fmla="*/ 18951 h 2008837"/>
                <a:gd name="connsiteX3" fmla="*/ 416929 w 1246048"/>
                <a:gd name="connsiteY3" fmla="*/ 142134 h 2008837"/>
                <a:gd name="connsiteX4" fmla="*/ 47379 w 1246048"/>
                <a:gd name="connsiteY4" fmla="*/ 255842 h 2008837"/>
                <a:gd name="connsiteX5" fmla="*/ 52116 w 1246048"/>
                <a:gd name="connsiteY5" fmla="*/ 336385 h 2008837"/>
                <a:gd name="connsiteX6" fmla="*/ 104232 w 1246048"/>
                <a:gd name="connsiteY6" fmla="*/ 397977 h 2008837"/>
                <a:gd name="connsiteX7" fmla="*/ 104232 w 1246048"/>
                <a:gd name="connsiteY7" fmla="*/ 473782 h 2008837"/>
                <a:gd name="connsiteX8" fmla="*/ 0 w 1246048"/>
                <a:gd name="connsiteY8" fmla="*/ 668033 h 2008837"/>
                <a:gd name="connsiteX9" fmla="*/ 28427 w 1246048"/>
                <a:gd name="connsiteY9" fmla="*/ 743838 h 2008837"/>
                <a:gd name="connsiteX10" fmla="*/ 85281 w 1246048"/>
                <a:gd name="connsiteY10" fmla="*/ 791216 h 2008837"/>
                <a:gd name="connsiteX11" fmla="*/ 118446 w 1246048"/>
                <a:gd name="connsiteY11" fmla="*/ 838595 h 2008837"/>
                <a:gd name="connsiteX12" fmla="*/ 127922 w 1246048"/>
                <a:gd name="connsiteY12" fmla="*/ 914400 h 2008837"/>
                <a:gd name="connsiteX13" fmla="*/ 137397 w 1246048"/>
                <a:gd name="connsiteY13" fmla="*/ 1004418 h 2008837"/>
                <a:gd name="connsiteX14" fmla="*/ 175300 w 1246048"/>
                <a:gd name="connsiteY14" fmla="*/ 1047059 h 2008837"/>
                <a:gd name="connsiteX15" fmla="*/ 108970 w 1246048"/>
                <a:gd name="connsiteY15" fmla="*/ 1174980 h 2008837"/>
                <a:gd name="connsiteX16" fmla="*/ 127922 w 1246048"/>
                <a:gd name="connsiteY16" fmla="*/ 1227096 h 2008837"/>
                <a:gd name="connsiteX17" fmla="*/ 142135 w 1246048"/>
                <a:gd name="connsiteY17" fmla="*/ 1255523 h 2008837"/>
                <a:gd name="connsiteX18" fmla="*/ 156348 w 1246048"/>
                <a:gd name="connsiteY18" fmla="*/ 1312377 h 2008837"/>
                <a:gd name="connsiteX19" fmla="*/ 236892 w 1246048"/>
                <a:gd name="connsiteY19" fmla="*/ 1359755 h 2008837"/>
                <a:gd name="connsiteX20" fmla="*/ 284270 w 1246048"/>
                <a:gd name="connsiteY20" fmla="*/ 1549268 h 2008837"/>
                <a:gd name="connsiteX21" fmla="*/ 312697 w 1246048"/>
                <a:gd name="connsiteY21" fmla="*/ 1814586 h 2008837"/>
                <a:gd name="connsiteX22" fmla="*/ 795955 w 1246048"/>
                <a:gd name="connsiteY22" fmla="*/ 2008837 h 2008837"/>
                <a:gd name="connsiteX23" fmla="*/ 1151292 w 1246048"/>
                <a:gd name="connsiteY23" fmla="*/ 1970934 h 2008837"/>
                <a:gd name="connsiteX24" fmla="*/ 1160767 w 1246048"/>
                <a:gd name="connsiteY24" fmla="*/ 1771946 h 2008837"/>
                <a:gd name="connsiteX25" fmla="*/ 1217621 w 1246048"/>
                <a:gd name="connsiteY25" fmla="*/ 1345542 h 2008837"/>
                <a:gd name="connsiteX26" fmla="*/ 1246048 w 1246048"/>
                <a:gd name="connsiteY26" fmla="*/ 938089 h 2008837"/>
                <a:gd name="connsiteX27" fmla="*/ 1170243 w 1246048"/>
                <a:gd name="connsiteY27" fmla="*/ 772265 h 2008837"/>
                <a:gd name="connsiteX28" fmla="*/ 1222359 w 1246048"/>
                <a:gd name="connsiteY28" fmla="*/ 649082 h 2008837"/>
                <a:gd name="connsiteX29" fmla="*/ 1122865 w 1246048"/>
                <a:gd name="connsiteY29" fmla="*/ 609373 h 2008837"/>
                <a:gd name="connsiteX30" fmla="*/ 928614 w 1246048"/>
                <a:gd name="connsiteY30" fmla="*/ 369550 h 2008837"/>
                <a:gd name="connsiteX31" fmla="*/ 852809 w 1246048"/>
                <a:gd name="connsiteY31" fmla="*/ 0 h 2008837"/>
                <a:gd name="connsiteX0" fmla="*/ 852809 w 1246048"/>
                <a:gd name="connsiteY0" fmla="*/ 0 h 2008837"/>
                <a:gd name="connsiteX1" fmla="*/ 732557 w 1246048"/>
                <a:gd name="connsiteY1" fmla="*/ 32982 h 2008837"/>
                <a:gd name="connsiteX2" fmla="*/ 620655 w 1246048"/>
                <a:gd name="connsiteY2" fmla="*/ 18951 h 2008837"/>
                <a:gd name="connsiteX3" fmla="*/ 416929 w 1246048"/>
                <a:gd name="connsiteY3" fmla="*/ 142134 h 2008837"/>
                <a:gd name="connsiteX4" fmla="*/ 47379 w 1246048"/>
                <a:gd name="connsiteY4" fmla="*/ 255842 h 2008837"/>
                <a:gd name="connsiteX5" fmla="*/ 52116 w 1246048"/>
                <a:gd name="connsiteY5" fmla="*/ 336385 h 2008837"/>
                <a:gd name="connsiteX6" fmla="*/ 104232 w 1246048"/>
                <a:gd name="connsiteY6" fmla="*/ 397977 h 2008837"/>
                <a:gd name="connsiteX7" fmla="*/ 104232 w 1246048"/>
                <a:gd name="connsiteY7" fmla="*/ 473782 h 2008837"/>
                <a:gd name="connsiteX8" fmla="*/ 0 w 1246048"/>
                <a:gd name="connsiteY8" fmla="*/ 668033 h 2008837"/>
                <a:gd name="connsiteX9" fmla="*/ 28427 w 1246048"/>
                <a:gd name="connsiteY9" fmla="*/ 743838 h 2008837"/>
                <a:gd name="connsiteX10" fmla="*/ 85281 w 1246048"/>
                <a:gd name="connsiteY10" fmla="*/ 791216 h 2008837"/>
                <a:gd name="connsiteX11" fmla="*/ 118446 w 1246048"/>
                <a:gd name="connsiteY11" fmla="*/ 838595 h 2008837"/>
                <a:gd name="connsiteX12" fmla="*/ 127922 w 1246048"/>
                <a:gd name="connsiteY12" fmla="*/ 914400 h 2008837"/>
                <a:gd name="connsiteX13" fmla="*/ 137397 w 1246048"/>
                <a:gd name="connsiteY13" fmla="*/ 1004418 h 2008837"/>
                <a:gd name="connsiteX14" fmla="*/ 175300 w 1246048"/>
                <a:gd name="connsiteY14" fmla="*/ 1047059 h 2008837"/>
                <a:gd name="connsiteX15" fmla="*/ 108970 w 1246048"/>
                <a:gd name="connsiteY15" fmla="*/ 1174980 h 2008837"/>
                <a:gd name="connsiteX16" fmla="*/ 127922 w 1246048"/>
                <a:gd name="connsiteY16" fmla="*/ 1227096 h 2008837"/>
                <a:gd name="connsiteX17" fmla="*/ 142135 w 1246048"/>
                <a:gd name="connsiteY17" fmla="*/ 1255523 h 2008837"/>
                <a:gd name="connsiteX18" fmla="*/ 156348 w 1246048"/>
                <a:gd name="connsiteY18" fmla="*/ 1312377 h 2008837"/>
                <a:gd name="connsiteX19" fmla="*/ 236892 w 1246048"/>
                <a:gd name="connsiteY19" fmla="*/ 1359755 h 2008837"/>
                <a:gd name="connsiteX20" fmla="*/ 284270 w 1246048"/>
                <a:gd name="connsiteY20" fmla="*/ 1549268 h 2008837"/>
                <a:gd name="connsiteX21" fmla="*/ 312697 w 1246048"/>
                <a:gd name="connsiteY21" fmla="*/ 1814586 h 2008837"/>
                <a:gd name="connsiteX22" fmla="*/ 795955 w 1246048"/>
                <a:gd name="connsiteY22" fmla="*/ 2008837 h 2008837"/>
                <a:gd name="connsiteX23" fmla="*/ 1151292 w 1246048"/>
                <a:gd name="connsiteY23" fmla="*/ 1970934 h 2008837"/>
                <a:gd name="connsiteX24" fmla="*/ 1160767 w 1246048"/>
                <a:gd name="connsiteY24" fmla="*/ 1771946 h 2008837"/>
                <a:gd name="connsiteX25" fmla="*/ 1217621 w 1246048"/>
                <a:gd name="connsiteY25" fmla="*/ 1345542 h 2008837"/>
                <a:gd name="connsiteX26" fmla="*/ 1246048 w 1246048"/>
                <a:gd name="connsiteY26" fmla="*/ 938089 h 2008837"/>
                <a:gd name="connsiteX27" fmla="*/ 1170243 w 1246048"/>
                <a:gd name="connsiteY27" fmla="*/ 772265 h 2008837"/>
                <a:gd name="connsiteX28" fmla="*/ 1222359 w 1246048"/>
                <a:gd name="connsiteY28" fmla="*/ 649082 h 2008837"/>
                <a:gd name="connsiteX29" fmla="*/ 1122865 w 1246048"/>
                <a:gd name="connsiteY29" fmla="*/ 609373 h 2008837"/>
                <a:gd name="connsiteX30" fmla="*/ 928614 w 1246048"/>
                <a:gd name="connsiteY30" fmla="*/ 369550 h 2008837"/>
                <a:gd name="connsiteX31" fmla="*/ 852809 w 1246048"/>
                <a:gd name="connsiteY31" fmla="*/ 0 h 2008837"/>
                <a:gd name="connsiteX0" fmla="*/ 852809 w 1246048"/>
                <a:gd name="connsiteY0" fmla="*/ 0 h 2024462"/>
                <a:gd name="connsiteX1" fmla="*/ 732557 w 1246048"/>
                <a:gd name="connsiteY1" fmla="*/ 48607 h 2024462"/>
                <a:gd name="connsiteX2" fmla="*/ 620655 w 1246048"/>
                <a:gd name="connsiteY2" fmla="*/ 34576 h 2024462"/>
                <a:gd name="connsiteX3" fmla="*/ 416929 w 1246048"/>
                <a:gd name="connsiteY3" fmla="*/ 157759 h 2024462"/>
                <a:gd name="connsiteX4" fmla="*/ 47379 w 1246048"/>
                <a:gd name="connsiteY4" fmla="*/ 271467 h 2024462"/>
                <a:gd name="connsiteX5" fmla="*/ 52116 w 1246048"/>
                <a:gd name="connsiteY5" fmla="*/ 352010 h 2024462"/>
                <a:gd name="connsiteX6" fmla="*/ 104232 w 1246048"/>
                <a:gd name="connsiteY6" fmla="*/ 413602 h 2024462"/>
                <a:gd name="connsiteX7" fmla="*/ 104232 w 1246048"/>
                <a:gd name="connsiteY7" fmla="*/ 489407 h 2024462"/>
                <a:gd name="connsiteX8" fmla="*/ 0 w 1246048"/>
                <a:gd name="connsiteY8" fmla="*/ 683658 h 2024462"/>
                <a:gd name="connsiteX9" fmla="*/ 28427 w 1246048"/>
                <a:gd name="connsiteY9" fmla="*/ 759463 h 2024462"/>
                <a:gd name="connsiteX10" fmla="*/ 85281 w 1246048"/>
                <a:gd name="connsiteY10" fmla="*/ 806841 h 2024462"/>
                <a:gd name="connsiteX11" fmla="*/ 118446 w 1246048"/>
                <a:gd name="connsiteY11" fmla="*/ 854220 h 2024462"/>
                <a:gd name="connsiteX12" fmla="*/ 127922 w 1246048"/>
                <a:gd name="connsiteY12" fmla="*/ 930025 h 2024462"/>
                <a:gd name="connsiteX13" fmla="*/ 137397 w 1246048"/>
                <a:gd name="connsiteY13" fmla="*/ 1020043 h 2024462"/>
                <a:gd name="connsiteX14" fmla="*/ 175300 w 1246048"/>
                <a:gd name="connsiteY14" fmla="*/ 1062684 h 2024462"/>
                <a:gd name="connsiteX15" fmla="*/ 108970 w 1246048"/>
                <a:gd name="connsiteY15" fmla="*/ 1190605 h 2024462"/>
                <a:gd name="connsiteX16" fmla="*/ 127922 w 1246048"/>
                <a:gd name="connsiteY16" fmla="*/ 1242721 h 2024462"/>
                <a:gd name="connsiteX17" fmla="*/ 142135 w 1246048"/>
                <a:gd name="connsiteY17" fmla="*/ 1271148 h 2024462"/>
                <a:gd name="connsiteX18" fmla="*/ 156348 w 1246048"/>
                <a:gd name="connsiteY18" fmla="*/ 1328002 h 2024462"/>
                <a:gd name="connsiteX19" fmla="*/ 236892 w 1246048"/>
                <a:gd name="connsiteY19" fmla="*/ 1375380 h 2024462"/>
                <a:gd name="connsiteX20" fmla="*/ 284270 w 1246048"/>
                <a:gd name="connsiteY20" fmla="*/ 1564893 h 2024462"/>
                <a:gd name="connsiteX21" fmla="*/ 312697 w 1246048"/>
                <a:gd name="connsiteY21" fmla="*/ 1830211 h 2024462"/>
                <a:gd name="connsiteX22" fmla="*/ 795955 w 1246048"/>
                <a:gd name="connsiteY22" fmla="*/ 2024462 h 2024462"/>
                <a:gd name="connsiteX23" fmla="*/ 1151292 w 1246048"/>
                <a:gd name="connsiteY23" fmla="*/ 1986559 h 2024462"/>
                <a:gd name="connsiteX24" fmla="*/ 1160767 w 1246048"/>
                <a:gd name="connsiteY24" fmla="*/ 1787571 h 2024462"/>
                <a:gd name="connsiteX25" fmla="*/ 1217621 w 1246048"/>
                <a:gd name="connsiteY25" fmla="*/ 1361167 h 2024462"/>
                <a:gd name="connsiteX26" fmla="*/ 1246048 w 1246048"/>
                <a:gd name="connsiteY26" fmla="*/ 953714 h 2024462"/>
                <a:gd name="connsiteX27" fmla="*/ 1170243 w 1246048"/>
                <a:gd name="connsiteY27" fmla="*/ 787890 h 2024462"/>
                <a:gd name="connsiteX28" fmla="*/ 1222359 w 1246048"/>
                <a:gd name="connsiteY28" fmla="*/ 664707 h 2024462"/>
                <a:gd name="connsiteX29" fmla="*/ 1122865 w 1246048"/>
                <a:gd name="connsiteY29" fmla="*/ 624998 h 2024462"/>
                <a:gd name="connsiteX30" fmla="*/ 928614 w 1246048"/>
                <a:gd name="connsiteY30" fmla="*/ 385175 h 2024462"/>
                <a:gd name="connsiteX31" fmla="*/ 852809 w 1246048"/>
                <a:gd name="connsiteY31" fmla="*/ 0 h 202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46048" h="2024462">
                  <a:moveTo>
                    <a:pt x="852809" y="0"/>
                  </a:moveTo>
                  <a:lnTo>
                    <a:pt x="732557" y="48607"/>
                  </a:lnTo>
                  <a:lnTo>
                    <a:pt x="620655" y="34576"/>
                  </a:lnTo>
                  <a:lnTo>
                    <a:pt x="416929" y="157759"/>
                  </a:lnTo>
                  <a:lnTo>
                    <a:pt x="47379" y="271467"/>
                  </a:lnTo>
                  <a:lnTo>
                    <a:pt x="52116" y="352010"/>
                  </a:lnTo>
                  <a:lnTo>
                    <a:pt x="104232" y="413602"/>
                  </a:lnTo>
                  <a:lnTo>
                    <a:pt x="104232" y="489407"/>
                  </a:lnTo>
                  <a:lnTo>
                    <a:pt x="0" y="683658"/>
                  </a:lnTo>
                  <a:lnTo>
                    <a:pt x="28427" y="759463"/>
                  </a:lnTo>
                  <a:lnTo>
                    <a:pt x="85281" y="806841"/>
                  </a:lnTo>
                  <a:lnTo>
                    <a:pt x="118446" y="854220"/>
                  </a:lnTo>
                  <a:lnTo>
                    <a:pt x="127922" y="930025"/>
                  </a:lnTo>
                  <a:lnTo>
                    <a:pt x="137397" y="1020043"/>
                  </a:lnTo>
                  <a:lnTo>
                    <a:pt x="175300" y="1062684"/>
                  </a:lnTo>
                  <a:lnTo>
                    <a:pt x="108970" y="1190605"/>
                  </a:lnTo>
                  <a:lnTo>
                    <a:pt x="127922" y="1242721"/>
                  </a:lnTo>
                  <a:lnTo>
                    <a:pt x="142135" y="1271148"/>
                  </a:lnTo>
                  <a:lnTo>
                    <a:pt x="156348" y="1328002"/>
                  </a:lnTo>
                  <a:lnTo>
                    <a:pt x="236892" y="1375380"/>
                  </a:lnTo>
                  <a:lnTo>
                    <a:pt x="284270" y="1564893"/>
                  </a:lnTo>
                  <a:lnTo>
                    <a:pt x="312697" y="1830211"/>
                  </a:lnTo>
                  <a:lnTo>
                    <a:pt x="795955" y="2024462"/>
                  </a:lnTo>
                  <a:lnTo>
                    <a:pt x="1151292" y="1986559"/>
                  </a:lnTo>
                  <a:lnTo>
                    <a:pt x="1160767" y="1787571"/>
                  </a:lnTo>
                  <a:lnTo>
                    <a:pt x="1217621" y="1361167"/>
                  </a:lnTo>
                  <a:lnTo>
                    <a:pt x="1246048" y="953714"/>
                  </a:lnTo>
                  <a:lnTo>
                    <a:pt x="1170243" y="787890"/>
                  </a:lnTo>
                  <a:lnTo>
                    <a:pt x="1222359" y="664707"/>
                  </a:lnTo>
                  <a:lnTo>
                    <a:pt x="1122865" y="624998"/>
                  </a:lnTo>
                  <a:lnTo>
                    <a:pt x="928614" y="385175"/>
                  </a:lnTo>
                  <a:lnTo>
                    <a:pt x="852809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8" name="Forme libre 12">
              <a:extLst>
                <a:ext uri="{FF2B5EF4-FFF2-40B4-BE49-F238E27FC236}">
                  <a16:creationId xmlns:a16="http://schemas.microsoft.com/office/drawing/2014/main" xmlns="" id="{39D00356-6918-4A9C-BAF0-44EF1B68EFD1}"/>
                </a:ext>
              </a:extLst>
            </p:cNvPr>
            <p:cNvSpPr/>
            <p:nvPr/>
          </p:nvSpPr>
          <p:spPr>
            <a:xfrm>
              <a:off x="7945517" y="2987576"/>
              <a:ext cx="1039235" cy="1768121"/>
            </a:xfrm>
            <a:custGeom>
              <a:avLst/>
              <a:gdLst>
                <a:gd name="connsiteX0" fmla="*/ 1009156 w 1279212"/>
                <a:gd name="connsiteY0" fmla="*/ 0 h 1724567"/>
                <a:gd name="connsiteX1" fmla="*/ 762790 w 1279212"/>
                <a:gd name="connsiteY1" fmla="*/ 66329 h 1724567"/>
                <a:gd name="connsiteX2" fmla="*/ 331648 w 1279212"/>
                <a:gd name="connsiteY2" fmla="*/ 322172 h 1724567"/>
                <a:gd name="connsiteX3" fmla="*/ 350599 w 1279212"/>
                <a:gd name="connsiteY3" fmla="*/ 563801 h 1724567"/>
                <a:gd name="connsiteX4" fmla="*/ 274794 w 1279212"/>
                <a:gd name="connsiteY4" fmla="*/ 876497 h 1724567"/>
                <a:gd name="connsiteX5" fmla="*/ 142135 w 1279212"/>
                <a:gd name="connsiteY5" fmla="*/ 1283950 h 1724567"/>
                <a:gd name="connsiteX6" fmla="*/ 66329 w 1279212"/>
                <a:gd name="connsiteY6" fmla="*/ 1587171 h 1724567"/>
                <a:gd name="connsiteX7" fmla="*/ 0 w 1279212"/>
                <a:gd name="connsiteY7" fmla="*/ 1724567 h 1724567"/>
                <a:gd name="connsiteX8" fmla="*/ 227415 w 1279212"/>
                <a:gd name="connsiteY8" fmla="*/ 1724567 h 1724567"/>
                <a:gd name="connsiteX9" fmla="*/ 506947 w 1279212"/>
                <a:gd name="connsiteY9" fmla="*/ 1719830 h 1724567"/>
                <a:gd name="connsiteX10" fmla="*/ 909662 w 1279212"/>
                <a:gd name="connsiteY10" fmla="*/ 1544530 h 1724567"/>
                <a:gd name="connsiteX11" fmla="*/ 1279212 w 1279212"/>
                <a:gd name="connsiteY11" fmla="*/ 1563481 h 1724567"/>
                <a:gd name="connsiteX12" fmla="*/ 1236572 w 1279212"/>
                <a:gd name="connsiteY12" fmla="*/ 1231834 h 1724567"/>
                <a:gd name="connsiteX13" fmla="*/ 1198669 w 1279212"/>
                <a:gd name="connsiteY13" fmla="*/ 1099175 h 1724567"/>
                <a:gd name="connsiteX14" fmla="*/ 1127602 w 1279212"/>
                <a:gd name="connsiteY14" fmla="*/ 1075486 h 1724567"/>
                <a:gd name="connsiteX15" fmla="*/ 1075486 w 1279212"/>
                <a:gd name="connsiteY15" fmla="*/ 933351 h 1724567"/>
                <a:gd name="connsiteX16" fmla="*/ 1137078 w 1279212"/>
                <a:gd name="connsiteY16" fmla="*/ 800692 h 1724567"/>
                <a:gd name="connsiteX17" fmla="*/ 1070748 w 1279212"/>
                <a:gd name="connsiteY17" fmla="*/ 724887 h 1724567"/>
                <a:gd name="connsiteX18" fmla="*/ 1070748 w 1279212"/>
                <a:gd name="connsiteY18" fmla="*/ 549587 h 1724567"/>
                <a:gd name="connsiteX19" fmla="*/ 980729 w 1279212"/>
                <a:gd name="connsiteY19" fmla="*/ 497471 h 1724567"/>
                <a:gd name="connsiteX20" fmla="*/ 966516 w 1279212"/>
                <a:gd name="connsiteY20" fmla="*/ 426404 h 1724567"/>
                <a:gd name="connsiteX21" fmla="*/ 1075486 w 1279212"/>
                <a:gd name="connsiteY21" fmla="*/ 203726 h 1724567"/>
                <a:gd name="connsiteX22" fmla="*/ 1056535 w 1279212"/>
                <a:gd name="connsiteY22" fmla="*/ 132659 h 1724567"/>
                <a:gd name="connsiteX23" fmla="*/ 1009156 w 1279212"/>
                <a:gd name="connsiteY23" fmla="*/ 85280 h 1724567"/>
                <a:gd name="connsiteX24" fmla="*/ 1009156 w 1279212"/>
                <a:gd name="connsiteY24" fmla="*/ 0 h 1724567"/>
                <a:gd name="connsiteX0" fmla="*/ 1009156 w 1279212"/>
                <a:gd name="connsiteY0" fmla="*/ 0 h 1724567"/>
                <a:gd name="connsiteX1" fmla="*/ 762790 w 1279212"/>
                <a:gd name="connsiteY1" fmla="*/ 66329 h 1724567"/>
                <a:gd name="connsiteX2" fmla="*/ 331648 w 1279212"/>
                <a:gd name="connsiteY2" fmla="*/ 322172 h 1724567"/>
                <a:gd name="connsiteX3" fmla="*/ 350599 w 1279212"/>
                <a:gd name="connsiteY3" fmla="*/ 563801 h 1724567"/>
                <a:gd name="connsiteX4" fmla="*/ 274794 w 1279212"/>
                <a:gd name="connsiteY4" fmla="*/ 876497 h 1724567"/>
                <a:gd name="connsiteX5" fmla="*/ 161087 w 1279212"/>
                <a:gd name="connsiteY5" fmla="*/ 1283950 h 1724567"/>
                <a:gd name="connsiteX6" fmla="*/ 66329 w 1279212"/>
                <a:gd name="connsiteY6" fmla="*/ 1587171 h 1724567"/>
                <a:gd name="connsiteX7" fmla="*/ 0 w 1279212"/>
                <a:gd name="connsiteY7" fmla="*/ 1724567 h 1724567"/>
                <a:gd name="connsiteX8" fmla="*/ 227415 w 1279212"/>
                <a:gd name="connsiteY8" fmla="*/ 1724567 h 1724567"/>
                <a:gd name="connsiteX9" fmla="*/ 506947 w 1279212"/>
                <a:gd name="connsiteY9" fmla="*/ 1719830 h 1724567"/>
                <a:gd name="connsiteX10" fmla="*/ 909662 w 1279212"/>
                <a:gd name="connsiteY10" fmla="*/ 1544530 h 1724567"/>
                <a:gd name="connsiteX11" fmla="*/ 1279212 w 1279212"/>
                <a:gd name="connsiteY11" fmla="*/ 1563481 h 1724567"/>
                <a:gd name="connsiteX12" fmla="*/ 1236572 w 1279212"/>
                <a:gd name="connsiteY12" fmla="*/ 1231834 h 1724567"/>
                <a:gd name="connsiteX13" fmla="*/ 1198669 w 1279212"/>
                <a:gd name="connsiteY13" fmla="*/ 1099175 h 1724567"/>
                <a:gd name="connsiteX14" fmla="*/ 1127602 w 1279212"/>
                <a:gd name="connsiteY14" fmla="*/ 1075486 h 1724567"/>
                <a:gd name="connsiteX15" fmla="*/ 1075486 w 1279212"/>
                <a:gd name="connsiteY15" fmla="*/ 933351 h 1724567"/>
                <a:gd name="connsiteX16" fmla="*/ 1137078 w 1279212"/>
                <a:gd name="connsiteY16" fmla="*/ 800692 h 1724567"/>
                <a:gd name="connsiteX17" fmla="*/ 1070748 w 1279212"/>
                <a:gd name="connsiteY17" fmla="*/ 724887 h 1724567"/>
                <a:gd name="connsiteX18" fmla="*/ 1070748 w 1279212"/>
                <a:gd name="connsiteY18" fmla="*/ 549587 h 1724567"/>
                <a:gd name="connsiteX19" fmla="*/ 980729 w 1279212"/>
                <a:gd name="connsiteY19" fmla="*/ 497471 h 1724567"/>
                <a:gd name="connsiteX20" fmla="*/ 966516 w 1279212"/>
                <a:gd name="connsiteY20" fmla="*/ 426404 h 1724567"/>
                <a:gd name="connsiteX21" fmla="*/ 1075486 w 1279212"/>
                <a:gd name="connsiteY21" fmla="*/ 203726 h 1724567"/>
                <a:gd name="connsiteX22" fmla="*/ 1056535 w 1279212"/>
                <a:gd name="connsiteY22" fmla="*/ 132659 h 1724567"/>
                <a:gd name="connsiteX23" fmla="*/ 1009156 w 1279212"/>
                <a:gd name="connsiteY23" fmla="*/ 85280 h 1724567"/>
                <a:gd name="connsiteX24" fmla="*/ 1009156 w 1279212"/>
                <a:gd name="connsiteY24" fmla="*/ 0 h 1724567"/>
                <a:gd name="connsiteX0" fmla="*/ 1009156 w 1279212"/>
                <a:gd name="connsiteY0" fmla="*/ 0 h 1727023"/>
                <a:gd name="connsiteX1" fmla="*/ 762790 w 1279212"/>
                <a:gd name="connsiteY1" fmla="*/ 66329 h 1727023"/>
                <a:gd name="connsiteX2" fmla="*/ 331648 w 1279212"/>
                <a:gd name="connsiteY2" fmla="*/ 322172 h 1727023"/>
                <a:gd name="connsiteX3" fmla="*/ 350599 w 1279212"/>
                <a:gd name="connsiteY3" fmla="*/ 563801 h 1727023"/>
                <a:gd name="connsiteX4" fmla="*/ 274794 w 1279212"/>
                <a:gd name="connsiteY4" fmla="*/ 876497 h 1727023"/>
                <a:gd name="connsiteX5" fmla="*/ 161087 w 1279212"/>
                <a:gd name="connsiteY5" fmla="*/ 1283950 h 1727023"/>
                <a:gd name="connsiteX6" fmla="*/ 66329 w 1279212"/>
                <a:gd name="connsiteY6" fmla="*/ 1587171 h 1727023"/>
                <a:gd name="connsiteX7" fmla="*/ 0 w 1279212"/>
                <a:gd name="connsiteY7" fmla="*/ 1724567 h 1727023"/>
                <a:gd name="connsiteX8" fmla="*/ 227415 w 1279212"/>
                <a:gd name="connsiteY8" fmla="*/ 1724567 h 1727023"/>
                <a:gd name="connsiteX9" fmla="*/ 483258 w 1279212"/>
                <a:gd name="connsiteY9" fmla="*/ 1691403 h 1727023"/>
                <a:gd name="connsiteX10" fmla="*/ 909662 w 1279212"/>
                <a:gd name="connsiteY10" fmla="*/ 1544530 h 1727023"/>
                <a:gd name="connsiteX11" fmla="*/ 1279212 w 1279212"/>
                <a:gd name="connsiteY11" fmla="*/ 1563481 h 1727023"/>
                <a:gd name="connsiteX12" fmla="*/ 1236572 w 1279212"/>
                <a:gd name="connsiteY12" fmla="*/ 1231834 h 1727023"/>
                <a:gd name="connsiteX13" fmla="*/ 1198669 w 1279212"/>
                <a:gd name="connsiteY13" fmla="*/ 1099175 h 1727023"/>
                <a:gd name="connsiteX14" fmla="*/ 1127602 w 1279212"/>
                <a:gd name="connsiteY14" fmla="*/ 1075486 h 1727023"/>
                <a:gd name="connsiteX15" fmla="*/ 1075486 w 1279212"/>
                <a:gd name="connsiteY15" fmla="*/ 933351 h 1727023"/>
                <a:gd name="connsiteX16" fmla="*/ 1137078 w 1279212"/>
                <a:gd name="connsiteY16" fmla="*/ 800692 h 1727023"/>
                <a:gd name="connsiteX17" fmla="*/ 1070748 w 1279212"/>
                <a:gd name="connsiteY17" fmla="*/ 724887 h 1727023"/>
                <a:gd name="connsiteX18" fmla="*/ 1070748 w 1279212"/>
                <a:gd name="connsiteY18" fmla="*/ 549587 h 1727023"/>
                <a:gd name="connsiteX19" fmla="*/ 980729 w 1279212"/>
                <a:gd name="connsiteY19" fmla="*/ 497471 h 1727023"/>
                <a:gd name="connsiteX20" fmla="*/ 966516 w 1279212"/>
                <a:gd name="connsiteY20" fmla="*/ 426404 h 1727023"/>
                <a:gd name="connsiteX21" fmla="*/ 1075486 w 1279212"/>
                <a:gd name="connsiteY21" fmla="*/ 203726 h 1727023"/>
                <a:gd name="connsiteX22" fmla="*/ 1056535 w 1279212"/>
                <a:gd name="connsiteY22" fmla="*/ 132659 h 1727023"/>
                <a:gd name="connsiteX23" fmla="*/ 1009156 w 1279212"/>
                <a:gd name="connsiteY23" fmla="*/ 85280 h 1727023"/>
                <a:gd name="connsiteX24" fmla="*/ 1009156 w 1279212"/>
                <a:gd name="connsiteY24" fmla="*/ 0 h 1727023"/>
                <a:gd name="connsiteX0" fmla="*/ 1009156 w 1279212"/>
                <a:gd name="connsiteY0" fmla="*/ 0 h 1727023"/>
                <a:gd name="connsiteX1" fmla="*/ 762790 w 1279212"/>
                <a:gd name="connsiteY1" fmla="*/ 66329 h 1727023"/>
                <a:gd name="connsiteX2" fmla="*/ 331648 w 1279212"/>
                <a:gd name="connsiteY2" fmla="*/ 322172 h 1727023"/>
                <a:gd name="connsiteX3" fmla="*/ 350599 w 1279212"/>
                <a:gd name="connsiteY3" fmla="*/ 563801 h 1727023"/>
                <a:gd name="connsiteX4" fmla="*/ 274794 w 1279212"/>
                <a:gd name="connsiteY4" fmla="*/ 876497 h 1727023"/>
                <a:gd name="connsiteX5" fmla="*/ 161087 w 1279212"/>
                <a:gd name="connsiteY5" fmla="*/ 1283950 h 1727023"/>
                <a:gd name="connsiteX6" fmla="*/ 66329 w 1279212"/>
                <a:gd name="connsiteY6" fmla="*/ 1587171 h 1727023"/>
                <a:gd name="connsiteX7" fmla="*/ 0 w 1279212"/>
                <a:gd name="connsiteY7" fmla="*/ 1724567 h 1727023"/>
                <a:gd name="connsiteX8" fmla="*/ 227415 w 1279212"/>
                <a:gd name="connsiteY8" fmla="*/ 1724567 h 1727023"/>
                <a:gd name="connsiteX9" fmla="*/ 483258 w 1279212"/>
                <a:gd name="connsiteY9" fmla="*/ 1691403 h 1727023"/>
                <a:gd name="connsiteX10" fmla="*/ 909662 w 1279212"/>
                <a:gd name="connsiteY10" fmla="*/ 1544530 h 1727023"/>
                <a:gd name="connsiteX11" fmla="*/ 1137078 w 1279212"/>
                <a:gd name="connsiteY11" fmla="*/ 1520841 h 1727023"/>
                <a:gd name="connsiteX12" fmla="*/ 1279212 w 1279212"/>
                <a:gd name="connsiteY12" fmla="*/ 1563481 h 1727023"/>
                <a:gd name="connsiteX13" fmla="*/ 1236572 w 1279212"/>
                <a:gd name="connsiteY13" fmla="*/ 1231834 h 1727023"/>
                <a:gd name="connsiteX14" fmla="*/ 1198669 w 1279212"/>
                <a:gd name="connsiteY14" fmla="*/ 1099175 h 1727023"/>
                <a:gd name="connsiteX15" fmla="*/ 1127602 w 1279212"/>
                <a:gd name="connsiteY15" fmla="*/ 1075486 h 1727023"/>
                <a:gd name="connsiteX16" fmla="*/ 1075486 w 1279212"/>
                <a:gd name="connsiteY16" fmla="*/ 933351 h 1727023"/>
                <a:gd name="connsiteX17" fmla="*/ 1137078 w 1279212"/>
                <a:gd name="connsiteY17" fmla="*/ 800692 h 1727023"/>
                <a:gd name="connsiteX18" fmla="*/ 1070748 w 1279212"/>
                <a:gd name="connsiteY18" fmla="*/ 724887 h 1727023"/>
                <a:gd name="connsiteX19" fmla="*/ 1070748 w 1279212"/>
                <a:gd name="connsiteY19" fmla="*/ 549587 h 1727023"/>
                <a:gd name="connsiteX20" fmla="*/ 980729 w 1279212"/>
                <a:gd name="connsiteY20" fmla="*/ 497471 h 1727023"/>
                <a:gd name="connsiteX21" fmla="*/ 966516 w 1279212"/>
                <a:gd name="connsiteY21" fmla="*/ 426404 h 1727023"/>
                <a:gd name="connsiteX22" fmla="*/ 1075486 w 1279212"/>
                <a:gd name="connsiteY22" fmla="*/ 203726 h 1727023"/>
                <a:gd name="connsiteX23" fmla="*/ 1056535 w 1279212"/>
                <a:gd name="connsiteY23" fmla="*/ 132659 h 1727023"/>
                <a:gd name="connsiteX24" fmla="*/ 1009156 w 1279212"/>
                <a:gd name="connsiteY24" fmla="*/ 85280 h 1727023"/>
                <a:gd name="connsiteX25" fmla="*/ 1009156 w 1279212"/>
                <a:gd name="connsiteY25" fmla="*/ 0 h 1727023"/>
                <a:gd name="connsiteX0" fmla="*/ 1009156 w 1279212"/>
                <a:gd name="connsiteY0" fmla="*/ 0 h 1727023"/>
                <a:gd name="connsiteX1" fmla="*/ 762790 w 1279212"/>
                <a:gd name="connsiteY1" fmla="*/ 66329 h 1727023"/>
                <a:gd name="connsiteX2" fmla="*/ 331648 w 1279212"/>
                <a:gd name="connsiteY2" fmla="*/ 322172 h 1727023"/>
                <a:gd name="connsiteX3" fmla="*/ 350599 w 1279212"/>
                <a:gd name="connsiteY3" fmla="*/ 563801 h 1727023"/>
                <a:gd name="connsiteX4" fmla="*/ 274794 w 1279212"/>
                <a:gd name="connsiteY4" fmla="*/ 876497 h 1727023"/>
                <a:gd name="connsiteX5" fmla="*/ 161087 w 1279212"/>
                <a:gd name="connsiteY5" fmla="*/ 1283950 h 1727023"/>
                <a:gd name="connsiteX6" fmla="*/ 66329 w 1279212"/>
                <a:gd name="connsiteY6" fmla="*/ 1587171 h 1727023"/>
                <a:gd name="connsiteX7" fmla="*/ 0 w 1279212"/>
                <a:gd name="connsiteY7" fmla="*/ 1724567 h 1727023"/>
                <a:gd name="connsiteX8" fmla="*/ 227415 w 1279212"/>
                <a:gd name="connsiteY8" fmla="*/ 1724567 h 1727023"/>
                <a:gd name="connsiteX9" fmla="*/ 483258 w 1279212"/>
                <a:gd name="connsiteY9" fmla="*/ 1691403 h 1727023"/>
                <a:gd name="connsiteX10" fmla="*/ 909662 w 1279212"/>
                <a:gd name="connsiteY10" fmla="*/ 1544530 h 1727023"/>
                <a:gd name="connsiteX11" fmla="*/ 1137078 w 1279212"/>
                <a:gd name="connsiteY11" fmla="*/ 1520841 h 1727023"/>
                <a:gd name="connsiteX12" fmla="*/ 1279212 w 1279212"/>
                <a:gd name="connsiteY12" fmla="*/ 1563481 h 1727023"/>
                <a:gd name="connsiteX13" fmla="*/ 1236572 w 1279212"/>
                <a:gd name="connsiteY13" fmla="*/ 1231834 h 1727023"/>
                <a:gd name="connsiteX14" fmla="*/ 1198669 w 1279212"/>
                <a:gd name="connsiteY14" fmla="*/ 1099175 h 1727023"/>
                <a:gd name="connsiteX15" fmla="*/ 1127602 w 1279212"/>
                <a:gd name="connsiteY15" fmla="*/ 1075486 h 1727023"/>
                <a:gd name="connsiteX16" fmla="*/ 1075486 w 1279212"/>
                <a:gd name="connsiteY16" fmla="*/ 933351 h 1727023"/>
                <a:gd name="connsiteX17" fmla="*/ 1137078 w 1279212"/>
                <a:gd name="connsiteY17" fmla="*/ 800692 h 1727023"/>
                <a:gd name="connsiteX18" fmla="*/ 1084961 w 1279212"/>
                <a:gd name="connsiteY18" fmla="*/ 715411 h 1727023"/>
                <a:gd name="connsiteX19" fmla="*/ 1070748 w 1279212"/>
                <a:gd name="connsiteY19" fmla="*/ 549587 h 1727023"/>
                <a:gd name="connsiteX20" fmla="*/ 980729 w 1279212"/>
                <a:gd name="connsiteY20" fmla="*/ 497471 h 1727023"/>
                <a:gd name="connsiteX21" fmla="*/ 966516 w 1279212"/>
                <a:gd name="connsiteY21" fmla="*/ 426404 h 1727023"/>
                <a:gd name="connsiteX22" fmla="*/ 1075486 w 1279212"/>
                <a:gd name="connsiteY22" fmla="*/ 203726 h 1727023"/>
                <a:gd name="connsiteX23" fmla="*/ 1056535 w 1279212"/>
                <a:gd name="connsiteY23" fmla="*/ 132659 h 1727023"/>
                <a:gd name="connsiteX24" fmla="*/ 1009156 w 1279212"/>
                <a:gd name="connsiteY24" fmla="*/ 85280 h 1727023"/>
                <a:gd name="connsiteX25" fmla="*/ 1009156 w 1279212"/>
                <a:gd name="connsiteY25" fmla="*/ 0 h 1727023"/>
                <a:gd name="connsiteX0" fmla="*/ 1009156 w 1279212"/>
                <a:gd name="connsiteY0" fmla="*/ 0 h 1727023"/>
                <a:gd name="connsiteX1" fmla="*/ 762790 w 1279212"/>
                <a:gd name="connsiteY1" fmla="*/ 66329 h 1727023"/>
                <a:gd name="connsiteX2" fmla="*/ 331648 w 1279212"/>
                <a:gd name="connsiteY2" fmla="*/ 322172 h 1727023"/>
                <a:gd name="connsiteX3" fmla="*/ 350599 w 1279212"/>
                <a:gd name="connsiteY3" fmla="*/ 563801 h 1727023"/>
                <a:gd name="connsiteX4" fmla="*/ 274794 w 1279212"/>
                <a:gd name="connsiteY4" fmla="*/ 876497 h 1727023"/>
                <a:gd name="connsiteX5" fmla="*/ 161087 w 1279212"/>
                <a:gd name="connsiteY5" fmla="*/ 1283950 h 1727023"/>
                <a:gd name="connsiteX6" fmla="*/ 66329 w 1279212"/>
                <a:gd name="connsiteY6" fmla="*/ 1587171 h 1727023"/>
                <a:gd name="connsiteX7" fmla="*/ 0 w 1279212"/>
                <a:gd name="connsiteY7" fmla="*/ 1724567 h 1727023"/>
                <a:gd name="connsiteX8" fmla="*/ 227415 w 1279212"/>
                <a:gd name="connsiteY8" fmla="*/ 1724567 h 1727023"/>
                <a:gd name="connsiteX9" fmla="*/ 483258 w 1279212"/>
                <a:gd name="connsiteY9" fmla="*/ 1691403 h 1727023"/>
                <a:gd name="connsiteX10" fmla="*/ 909662 w 1279212"/>
                <a:gd name="connsiteY10" fmla="*/ 1544530 h 1727023"/>
                <a:gd name="connsiteX11" fmla="*/ 1122790 w 1279212"/>
                <a:gd name="connsiteY11" fmla="*/ 1543701 h 1727023"/>
                <a:gd name="connsiteX12" fmla="*/ 1279212 w 1279212"/>
                <a:gd name="connsiteY12" fmla="*/ 1563481 h 1727023"/>
                <a:gd name="connsiteX13" fmla="*/ 1236572 w 1279212"/>
                <a:gd name="connsiteY13" fmla="*/ 1231834 h 1727023"/>
                <a:gd name="connsiteX14" fmla="*/ 1198669 w 1279212"/>
                <a:gd name="connsiteY14" fmla="*/ 1099175 h 1727023"/>
                <a:gd name="connsiteX15" fmla="*/ 1127602 w 1279212"/>
                <a:gd name="connsiteY15" fmla="*/ 1075486 h 1727023"/>
                <a:gd name="connsiteX16" fmla="*/ 1075486 w 1279212"/>
                <a:gd name="connsiteY16" fmla="*/ 933351 h 1727023"/>
                <a:gd name="connsiteX17" fmla="*/ 1137078 w 1279212"/>
                <a:gd name="connsiteY17" fmla="*/ 800692 h 1727023"/>
                <a:gd name="connsiteX18" fmla="*/ 1084961 w 1279212"/>
                <a:gd name="connsiteY18" fmla="*/ 715411 h 1727023"/>
                <a:gd name="connsiteX19" fmla="*/ 1070748 w 1279212"/>
                <a:gd name="connsiteY19" fmla="*/ 549587 h 1727023"/>
                <a:gd name="connsiteX20" fmla="*/ 980729 w 1279212"/>
                <a:gd name="connsiteY20" fmla="*/ 497471 h 1727023"/>
                <a:gd name="connsiteX21" fmla="*/ 966516 w 1279212"/>
                <a:gd name="connsiteY21" fmla="*/ 426404 h 1727023"/>
                <a:gd name="connsiteX22" fmla="*/ 1075486 w 1279212"/>
                <a:gd name="connsiteY22" fmla="*/ 203726 h 1727023"/>
                <a:gd name="connsiteX23" fmla="*/ 1056535 w 1279212"/>
                <a:gd name="connsiteY23" fmla="*/ 132659 h 1727023"/>
                <a:gd name="connsiteX24" fmla="*/ 1009156 w 1279212"/>
                <a:gd name="connsiteY24" fmla="*/ 85280 h 1727023"/>
                <a:gd name="connsiteX25" fmla="*/ 1009156 w 1279212"/>
                <a:gd name="connsiteY25" fmla="*/ 0 h 1727023"/>
                <a:gd name="connsiteX0" fmla="*/ 1009156 w 1279212"/>
                <a:gd name="connsiteY0" fmla="*/ 0 h 1727023"/>
                <a:gd name="connsiteX1" fmla="*/ 762790 w 1279212"/>
                <a:gd name="connsiteY1" fmla="*/ 66329 h 1727023"/>
                <a:gd name="connsiteX2" fmla="*/ 331648 w 1279212"/>
                <a:gd name="connsiteY2" fmla="*/ 322172 h 1727023"/>
                <a:gd name="connsiteX3" fmla="*/ 350599 w 1279212"/>
                <a:gd name="connsiteY3" fmla="*/ 563801 h 1727023"/>
                <a:gd name="connsiteX4" fmla="*/ 274794 w 1279212"/>
                <a:gd name="connsiteY4" fmla="*/ 876497 h 1727023"/>
                <a:gd name="connsiteX5" fmla="*/ 161087 w 1279212"/>
                <a:gd name="connsiteY5" fmla="*/ 1283950 h 1727023"/>
                <a:gd name="connsiteX6" fmla="*/ 66329 w 1279212"/>
                <a:gd name="connsiteY6" fmla="*/ 1587171 h 1727023"/>
                <a:gd name="connsiteX7" fmla="*/ 0 w 1279212"/>
                <a:gd name="connsiteY7" fmla="*/ 1724567 h 1727023"/>
                <a:gd name="connsiteX8" fmla="*/ 227415 w 1279212"/>
                <a:gd name="connsiteY8" fmla="*/ 1724567 h 1727023"/>
                <a:gd name="connsiteX9" fmla="*/ 483258 w 1279212"/>
                <a:gd name="connsiteY9" fmla="*/ 1691403 h 1727023"/>
                <a:gd name="connsiteX10" fmla="*/ 909662 w 1279212"/>
                <a:gd name="connsiteY10" fmla="*/ 1544530 h 1727023"/>
                <a:gd name="connsiteX11" fmla="*/ 1085642 w 1279212"/>
                <a:gd name="connsiteY11" fmla="*/ 1523698 h 1727023"/>
                <a:gd name="connsiteX12" fmla="*/ 1279212 w 1279212"/>
                <a:gd name="connsiteY12" fmla="*/ 1563481 h 1727023"/>
                <a:gd name="connsiteX13" fmla="*/ 1236572 w 1279212"/>
                <a:gd name="connsiteY13" fmla="*/ 1231834 h 1727023"/>
                <a:gd name="connsiteX14" fmla="*/ 1198669 w 1279212"/>
                <a:gd name="connsiteY14" fmla="*/ 1099175 h 1727023"/>
                <a:gd name="connsiteX15" fmla="*/ 1127602 w 1279212"/>
                <a:gd name="connsiteY15" fmla="*/ 1075486 h 1727023"/>
                <a:gd name="connsiteX16" fmla="*/ 1075486 w 1279212"/>
                <a:gd name="connsiteY16" fmla="*/ 933351 h 1727023"/>
                <a:gd name="connsiteX17" fmla="*/ 1137078 w 1279212"/>
                <a:gd name="connsiteY17" fmla="*/ 800692 h 1727023"/>
                <a:gd name="connsiteX18" fmla="*/ 1084961 w 1279212"/>
                <a:gd name="connsiteY18" fmla="*/ 715411 h 1727023"/>
                <a:gd name="connsiteX19" fmla="*/ 1070748 w 1279212"/>
                <a:gd name="connsiteY19" fmla="*/ 549587 h 1727023"/>
                <a:gd name="connsiteX20" fmla="*/ 980729 w 1279212"/>
                <a:gd name="connsiteY20" fmla="*/ 497471 h 1727023"/>
                <a:gd name="connsiteX21" fmla="*/ 966516 w 1279212"/>
                <a:gd name="connsiteY21" fmla="*/ 426404 h 1727023"/>
                <a:gd name="connsiteX22" fmla="*/ 1075486 w 1279212"/>
                <a:gd name="connsiteY22" fmla="*/ 203726 h 1727023"/>
                <a:gd name="connsiteX23" fmla="*/ 1056535 w 1279212"/>
                <a:gd name="connsiteY23" fmla="*/ 132659 h 1727023"/>
                <a:gd name="connsiteX24" fmla="*/ 1009156 w 1279212"/>
                <a:gd name="connsiteY24" fmla="*/ 85280 h 1727023"/>
                <a:gd name="connsiteX25" fmla="*/ 1009156 w 1279212"/>
                <a:gd name="connsiteY25" fmla="*/ 0 h 1727023"/>
                <a:gd name="connsiteX0" fmla="*/ 997726 w 1267782"/>
                <a:gd name="connsiteY0" fmla="*/ 0 h 1750284"/>
                <a:gd name="connsiteX1" fmla="*/ 751360 w 1267782"/>
                <a:gd name="connsiteY1" fmla="*/ 66329 h 1750284"/>
                <a:gd name="connsiteX2" fmla="*/ 320218 w 1267782"/>
                <a:gd name="connsiteY2" fmla="*/ 322172 h 1750284"/>
                <a:gd name="connsiteX3" fmla="*/ 339169 w 1267782"/>
                <a:gd name="connsiteY3" fmla="*/ 563801 h 1750284"/>
                <a:gd name="connsiteX4" fmla="*/ 263364 w 1267782"/>
                <a:gd name="connsiteY4" fmla="*/ 876497 h 1750284"/>
                <a:gd name="connsiteX5" fmla="*/ 149657 w 1267782"/>
                <a:gd name="connsiteY5" fmla="*/ 1283950 h 1750284"/>
                <a:gd name="connsiteX6" fmla="*/ 54899 w 1267782"/>
                <a:gd name="connsiteY6" fmla="*/ 1587171 h 1750284"/>
                <a:gd name="connsiteX7" fmla="*/ 0 w 1267782"/>
                <a:gd name="connsiteY7" fmla="*/ 1750284 h 1750284"/>
                <a:gd name="connsiteX8" fmla="*/ 215985 w 1267782"/>
                <a:gd name="connsiteY8" fmla="*/ 1724567 h 1750284"/>
                <a:gd name="connsiteX9" fmla="*/ 471828 w 1267782"/>
                <a:gd name="connsiteY9" fmla="*/ 1691403 h 1750284"/>
                <a:gd name="connsiteX10" fmla="*/ 898232 w 1267782"/>
                <a:gd name="connsiteY10" fmla="*/ 1544530 h 1750284"/>
                <a:gd name="connsiteX11" fmla="*/ 1074212 w 1267782"/>
                <a:gd name="connsiteY11" fmla="*/ 1523698 h 1750284"/>
                <a:gd name="connsiteX12" fmla="*/ 1267782 w 1267782"/>
                <a:gd name="connsiteY12" fmla="*/ 1563481 h 1750284"/>
                <a:gd name="connsiteX13" fmla="*/ 1225142 w 1267782"/>
                <a:gd name="connsiteY13" fmla="*/ 1231834 h 1750284"/>
                <a:gd name="connsiteX14" fmla="*/ 1187239 w 1267782"/>
                <a:gd name="connsiteY14" fmla="*/ 1099175 h 1750284"/>
                <a:gd name="connsiteX15" fmla="*/ 1116172 w 1267782"/>
                <a:gd name="connsiteY15" fmla="*/ 1075486 h 1750284"/>
                <a:gd name="connsiteX16" fmla="*/ 1064056 w 1267782"/>
                <a:gd name="connsiteY16" fmla="*/ 933351 h 1750284"/>
                <a:gd name="connsiteX17" fmla="*/ 1125648 w 1267782"/>
                <a:gd name="connsiteY17" fmla="*/ 800692 h 1750284"/>
                <a:gd name="connsiteX18" fmla="*/ 1073531 w 1267782"/>
                <a:gd name="connsiteY18" fmla="*/ 715411 h 1750284"/>
                <a:gd name="connsiteX19" fmla="*/ 1059318 w 1267782"/>
                <a:gd name="connsiteY19" fmla="*/ 549587 h 1750284"/>
                <a:gd name="connsiteX20" fmla="*/ 969299 w 1267782"/>
                <a:gd name="connsiteY20" fmla="*/ 497471 h 1750284"/>
                <a:gd name="connsiteX21" fmla="*/ 955086 w 1267782"/>
                <a:gd name="connsiteY21" fmla="*/ 426404 h 1750284"/>
                <a:gd name="connsiteX22" fmla="*/ 1064056 w 1267782"/>
                <a:gd name="connsiteY22" fmla="*/ 203726 h 1750284"/>
                <a:gd name="connsiteX23" fmla="*/ 1045105 w 1267782"/>
                <a:gd name="connsiteY23" fmla="*/ 132659 h 1750284"/>
                <a:gd name="connsiteX24" fmla="*/ 997726 w 1267782"/>
                <a:gd name="connsiteY24" fmla="*/ 85280 h 1750284"/>
                <a:gd name="connsiteX25" fmla="*/ 997726 w 1267782"/>
                <a:gd name="connsiteY25" fmla="*/ 0 h 1750284"/>
                <a:gd name="connsiteX0" fmla="*/ 997726 w 1267782"/>
                <a:gd name="connsiteY0" fmla="*/ 0 h 1750284"/>
                <a:gd name="connsiteX1" fmla="*/ 751360 w 1267782"/>
                <a:gd name="connsiteY1" fmla="*/ 66329 h 1750284"/>
                <a:gd name="connsiteX2" fmla="*/ 320218 w 1267782"/>
                <a:gd name="connsiteY2" fmla="*/ 322172 h 1750284"/>
                <a:gd name="connsiteX3" fmla="*/ 339169 w 1267782"/>
                <a:gd name="connsiteY3" fmla="*/ 563801 h 1750284"/>
                <a:gd name="connsiteX4" fmla="*/ 263364 w 1267782"/>
                <a:gd name="connsiteY4" fmla="*/ 876497 h 1750284"/>
                <a:gd name="connsiteX5" fmla="*/ 149657 w 1267782"/>
                <a:gd name="connsiteY5" fmla="*/ 1283950 h 1750284"/>
                <a:gd name="connsiteX6" fmla="*/ 54899 w 1267782"/>
                <a:gd name="connsiteY6" fmla="*/ 1587171 h 1750284"/>
                <a:gd name="connsiteX7" fmla="*/ 0 w 1267782"/>
                <a:gd name="connsiteY7" fmla="*/ 1750284 h 1750284"/>
                <a:gd name="connsiteX8" fmla="*/ 215985 w 1267782"/>
                <a:gd name="connsiteY8" fmla="*/ 1724567 h 1750284"/>
                <a:gd name="connsiteX9" fmla="*/ 471828 w 1267782"/>
                <a:gd name="connsiteY9" fmla="*/ 1691403 h 1750284"/>
                <a:gd name="connsiteX10" fmla="*/ 898232 w 1267782"/>
                <a:gd name="connsiteY10" fmla="*/ 1544530 h 1750284"/>
                <a:gd name="connsiteX11" fmla="*/ 1074212 w 1267782"/>
                <a:gd name="connsiteY11" fmla="*/ 1523698 h 1750284"/>
                <a:gd name="connsiteX12" fmla="*/ 1267782 w 1267782"/>
                <a:gd name="connsiteY12" fmla="*/ 1563481 h 1750284"/>
                <a:gd name="connsiteX13" fmla="*/ 1225142 w 1267782"/>
                <a:gd name="connsiteY13" fmla="*/ 1231834 h 1750284"/>
                <a:gd name="connsiteX14" fmla="*/ 1187239 w 1267782"/>
                <a:gd name="connsiteY14" fmla="*/ 1099175 h 1750284"/>
                <a:gd name="connsiteX15" fmla="*/ 1116172 w 1267782"/>
                <a:gd name="connsiteY15" fmla="*/ 1075486 h 1750284"/>
                <a:gd name="connsiteX16" fmla="*/ 1064056 w 1267782"/>
                <a:gd name="connsiteY16" fmla="*/ 933351 h 1750284"/>
                <a:gd name="connsiteX17" fmla="*/ 1125648 w 1267782"/>
                <a:gd name="connsiteY17" fmla="*/ 800692 h 1750284"/>
                <a:gd name="connsiteX18" fmla="*/ 1073531 w 1267782"/>
                <a:gd name="connsiteY18" fmla="*/ 715411 h 1750284"/>
                <a:gd name="connsiteX19" fmla="*/ 1045030 w 1267782"/>
                <a:gd name="connsiteY19" fmla="*/ 563875 h 1750284"/>
                <a:gd name="connsiteX20" fmla="*/ 969299 w 1267782"/>
                <a:gd name="connsiteY20" fmla="*/ 497471 h 1750284"/>
                <a:gd name="connsiteX21" fmla="*/ 955086 w 1267782"/>
                <a:gd name="connsiteY21" fmla="*/ 426404 h 1750284"/>
                <a:gd name="connsiteX22" fmla="*/ 1064056 w 1267782"/>
                <a:gd name="connsiteY22" fmla="*/ 203726 h 1750284"/>
                <a:gd name="connsiteX23" fmla="*/ 1045105 w 1267782"/>
                <a:gd name="connsiteY23" fmla="*/ 132659 h 1750284"/>
                <a:gd name="connsiteX24" fmla="*/ 997726 w 1267782"/>
                <a:gd name="connsiteY24" fmla="*/ 85280 h 1750284"/>
                <a:gd name="connsiteX25" fmla="*/ 997726 w 1267782"/>
                <a:gd name="connsiteY25" fmla="*/ 0 h 1750284"/>
                <a:gd name="connsiteX0" fmla="*/ 997726 w 1267782"/>
                <a:gd name="connsiteY0" fmla="*/ 0 h 1750284"/>
                <a:gd name="connsiteX1" fmla="*/ 751360 w 1267782"/>
                <a:gd name="connsiteY1" fmla="*/ 66329 h 1750284"/>
                <a:gd name="connsiteX2" fmla="*/ 320218 w 1267782"/>
                <a:gd name="connsiteY2" fmla="*/ 322172 h 1750284"/>
                <a:gd name="connsiteX3" fmla="*/ 339169 w 1267782"/>
                <a:gd name="connsiteY3" fmla="*/ 563801 h 1750284"/>
                <a:gd name="connsiteX4" fmla="*/ 263364 w 1267782"/>
                <a:gd name="connsiteY4" fmla="*/ 876497 h 1750284"/>
                <a:gd name="connsiteX5" fmla="*/ 149657 w 1267782"/>
                <a:gd name="connsiteY5" fmla="*/ 1283950 h 1750284"/>
                <a:gd name="connsiteX6" fmla="*/ 54899 w 1267782"/>
                <a:gd name="connsiteY6" fmla="*/ 1587171 h 1750284"/>
                <a:gd name="connsiteX7" fmla="*/ 0 w 1267782"/>
                <a:gd name="connsiteY7" fmla="*/ 1750284 h 1750284"/>
                <a:gd name="connsiteX8" fmla="*/ 215985 w 1267782"/>
                <a:gd name="connsiteY8" fmla="*/ 1724567 h 1750284"/>
                <a:gd name="connsiteX9" fmla="*/ 471828 w 1267782"/>
                <a:gd name="connsiteY9" fmla="*/ 1691403 h 1750284"/>
                <a:gd name="connsiteX10" fmla="*/ 898232 w 1267782"/>
                <a:gd name="connsiteY10" fmla="*/ 1544530 h 1750284"/>
                <a:gd name="connsiteX11" fmla="*/ 1074212 w 1267782"/>
                <a:gd name="connsiteY11" fmla="*/ 1523698 h 1750284"/>
                <a:gd name="connsiteX12" fmla="*/ 1267782 w 1267782"/>
                <a:gd name="connsiteY12" fmla="*/ 1563481 h 1750284"/>
                <a:gd name="connsiteX13" fmla="*/ 1225142 w 1267782"/>
                <a:gd name="connsiteY13" fmla="*/ 1231834 h 1750284"/>
                <a:gd name="connsiteX14" fmla="*/ 1187239 w 1267782"/>
                <a:gd name="connsiteY14" fmla="*/ 1099175 h 1750284"/>
                <a:gd name="connsiteX15" fmla="*/ 1116172 w 1267782"/>
                <a:gd name="connsiteY15" fmla="*/ 1075486 h 1750284"/>
                <a:gd name="connsiteX16" fmla="*/ 1064056 w 1267782"/>
                <a:gd name="connsiteY16" fmla="*/ 933351 h 1750284"/>
                <a:gd name="connsiteX17" fmla="*/ 1125648 w 1267782"/>
                <a:gd name="connsiteY17" fmla="*/ 800692 h 1750284"/>
                <a:gd name="connsiteX18" fmla="*/ 1073531 w 1267782"/>
                <a:gd name="connsiteY18" fmla="*/ 715411 h 1750284"/>
                <a:gd name="connsiteX19" fmla="*/ 1045030 w 1267782"/>
                <a:gd name="connsiteY19" fmla="*/ 563875 h 1750284"/>
                <a:gd name="connsiteX20" fmla="*/ 969299 w 1267782"/>
                <a:gd name="connsiteY20" fmla="*/ 497471 h 1750284"/>
                <a:gd name="connsiteX21" fmla="*/ 955086 w 1267782"/>
                <a:gd name="connsiteY21" fmla="*/ 426404 h 1750284"/>
                <a:gd name="connsiteX22" fmla="*/ 1064056 w 1267782"/>
                <a:gd name="connsiteY22" fmla="*/ 203726 h 1750284"/>
                <a:gd name="connsiteX23" fmla="*/ 1045105 w 1267782"/>
                <a:gd name="connsiteY23" fmla="*/ 132659 h 1750284"/>
                <a:gd name="connsiteX24" fmla="*/ 997726 w 1267782"/>
                <a:gd name="connsiteY24" fmla="*/ 85280 h 1750284"/>
                <a:gd name="connsiteX25" fmla="*/ 997726 w 1267782"/>
                <a:gd name="connsiteY25" fmla="*/ 0 h 1750284"/>
                <a:gd name="connsiteX0" fmla="*/ 997726 w 1267782"/>
                <a:gd name="connsiteY0" fmla="*/ 0 h 1750284"/>
                <a:gd name="connsiteX1" fmla="*/ 751360 w 1267782"/>
                <a:gd name="connsiteY1" fmla="*/ 66329 h 1750284"/>
                <a:gd name="connsiteX2" fmla="*/ 320218 w 1267782"/>
                <a:gd name="connsiteY2" fmla="*/ 322172 h 1750284"/>
                <a:gd name="connsiteX3" fmla="*/ 339169 w 1267782"/>
                <a:gd name="connsiteY3" fmla="*/ 563801 h 1750284"/>
                <a:gd name="connsiteX4" fmla="*/ 263364 w 1267782"/>
                <a:gd name="connsiteY4" fmla="*/ 876497 h 1750284"/>
                <a:gd name="connsiteX5" fmla="*/ 149657 w 1267782"/>
                <a:gd name="connsiteY5" fmla="*/ 1283950 h 1750284"/>
                <a:gd name="connsiteX6" fmla="*/ 54899 w 1267782"/>
                <a:gd name="connsiteY6" fmla="*/ 1587171 h 1750284"/>
                <a:gd name="connsiteX7" fmla="*/ 0 w 1267782"/>
                <a:gd name="connsiteY7" fmla="*/ 1750284 h 1750284"/>
                <a:gd name="connsiteX8" fmla="*/ 215985 w 1267782"/>
                <a:gd name="connsiteY8" fmla="*/ 1724567 h 1750284"/>
                <a:gd name="connsiteX9" fmla="*/ 471828 w 1267782"/>
                <a:gd name="connsiteY9" fmla="*/ 1691403 h 1750284"/>
                <a:gd name="connsiteX10" fmla="*/ 898232 w 1267782"/>
                <a:gd name="connsiteY10" fmla="*/ 1544530 h 1750284"/>
                <a:gd name="connsiteX11" fmla="*/ 1074212 w 1267782"/>
                <a:gd name="connsiteY11" fmla="*/ 1523698 h 1750284"/>
                <a:gd name="connsiteX12" fmla="*/ 1267782 w 1267782"/>
                <a:gd name="connsiteY12" fmla="*/ 1563481 h 1750284"/>
                <a:gd name="connsiteX13" fmla="*/ 1225142 w 1267782"/>
                <a:gd name="connsiteY13" fmla="*/ 1231834 h 1750284"/>
                <a:gd name="connsiteX14" fmla="*/ 1184382 w 1267782"/>
                <a:gd name="connsiteY14" fmla="*/ 1110605 h 1750284"/>
                <a:gd name="connsiteX15" fmla="*/ 1116172 w 1267782"/>
                <a:gd name="connsiteY15" fmla="*/ 1075486 h 1750284"/>
                <a:gd name="connsiteX16" fmla="*/ 1064056 w 1267782"/>
                <a:gd name="connsiteY16" fmla="*/ 933351 h 1750284"/>
                <a:gd name="connsiteX17" fmla="*/ 1125648 w 1267782"/>
                <a:gd name="connsiteY17" fmla="*/ 800692 h 1750284"/>
                <a:gd name="connsiteX18" fmla="*/ 1073531 w 1267782"/>
                <a:gd name="connsiteY18" fmla="*/ 715411 h 1750284"/>
                <a:gd name="connsiteX19" fmla="*/ 1045030 w 1267782"/>
                <a:gd name="connsiteY19" fmla="*/ 563875 h 1750284"/>
                <a:gd name="connsiteX20" fmla="*/ 969299 w 1267782"/>
                <a:gd name="connsiteY20" fmla="*/ 497471 h 1750284"/>
                <a:gd name="connsiteX21" fmla="*/ 955086 w 1267782"/>
                <a:gd name="connsiteY21" fmla="*/ 426404 h 1750284"/>
                <a:gd name="connsiteX22" fmla="*/ 1064056 w 1267782"/>
                <a:gd name="connsiteY22" fmla="*/ 203726 h 1750284"/>
                <a:gd name="connsiteX23" fmla="*/ 1045105 w 1267782"/>
                <a:gd name="connsiteY23" fmla="*/ 132659 h 1750284"/>
                <a:gd name="connsiteX24" fmla="*/ 997726 w 1267782"/>
                <a:gd name="connsiteY24" fmla="*/ 85280 h 1750284"/>
                <a:gd name="connsiteX25" fmla="*/ 997726 w 1267782"/>
                <a:gd name="connsiteY25" fmla="*/ 0 h 1750284"/>
                <a:gd name="connsiteX0" fmla="*/ 997726 w 1267782"/>
                <a:gd name="connsiteY0" fmla="*/ 0 h 1750284"/>
                <a:gd name="connsiteX1" fmla="*/ 751360 w 1267782"/>
                <a:gd name="connsiteY1" fmla="*/ 66329 h 1750284"/>
                <a:gd name="connsiteX2" fmla="*/ 320218 w 1267782"/>
                <a:gd name="connsiteY2" fmla="*/ 322172 h 1750284"/>
                <a:gd name="connsiteX3" fmla="*/ 339169 w 1267782"/>
                <a:gd name="connsiteY3" fmla="*/ 563801 h 1750284"/>
                <a:gd name="connsiteX4" fmla="*/ 263364 w 1267782"/>
                <a:gd name="connsiteY4" fmla="*/ 876497 h 1750284"/>
                <a:gd name="connsiteX5" fmla="*/ 149657 w 1267782"/>
                <a:gd name="connsiteY5" fmla="*/ 1283950 h 1750284"/>
                <a:gd name="connsiteX6" fmla="*/ 54899 w 1267782"/>
                <a:gd name="connsiteY6" fmla="*/ 1587171 h 1750284"/>
                <a:gd name="connsiteX7" fmla="*/ 0 w 1267782"/>
                <a:gd name="connsiteY7" fmla="*/ 1750284 h 1750284"/>
                <a:gd name="connsiteX8" fmla="*/ 215985 w 1267782"/>
                <a:gd name="connsiteY8" fmla="*/ 1724567 h 1750284"/>
                <a:gd name="connsiteX9" fmla="*/ 471828 w 1267782"/>
                <a:gd name="connsiteY9" fmla="*/ 1691403 h 1750284"/>
                <a:gd name="connsiteX10" fmla="*/ 898232 w 1267782"/>
                <a:gd name="connsiteY10" fmla="*/ 1544530 h 1750284"/>
                <a:gd name="connsiteX11" fmla="*/ 1077070 w 1267782"/>
                <a:gd name="connsiteY11" fmla="*/ 1529413 h 1750284"/>
                <a:gd name="connsiteX12" fmla="*/ 1267782 w 1267782"/>
                <a:gd name="connsiteY12" fmla="*/ 1563481 h 1750284"/>
                <a:gd name="connsiteX13" fmla="*/ 1225142 w 1267782"/>
                <a:gd name="connsiteY13" fmla="*/ 1231834 h 1750284"/>
                <a:gd name="connsiteX14" fmla="*/ 1184382 w 1267782"/>
                <a:gd name="connsiteY14" fmla="*/ 1110605 h 1750284"/>
                <a:gd name="connsiteX15" fmla="*/ 1116172 w 1267782"/>
                <a:gd name="connsiteY15" fmla="*/ 1075486 h 1750284"/>
                <a:gd name="connsiteX16" fmla="*/ 1064056 w 1267782"/>
                <a:gd name="connsiteY16" fmla="*/ 933351 h 1750284"/>
                <a:gd name="connsiteX17" fmla="*/ 1125648 w 1267782"/>
                <a:gd name="connsiteY17" fmla="*/ 800692 h 1750284"/>
                <a:gd name="connsiteX18" fmla="*/ 1073531 w 1267782"/>
                <a:gd name="connsiteY18" fmla="*/ 715411 h 1750284"/>
                <a:gd name="connsiteX19" fmla="*/ 1045030 w 1267782"/>
                <a:gd name="connsiteY19" fmla="*/ 563875 h 1750284"/>
                <a:gd name="connsiteX20" fmla="*/ 969299 w 1267782"/>
                <a:gd name="connsiteY20" fmla="*/ 497471 h 1750284"/>
                <a:gd name="connsiteX21" fmla="*/ 955086 w 1267782"/>
                <a:gd name="connsiteY21" fmla="*/ 426404 h 1750284"/>
                <a:gd name="connsiteX22" fmla="*/ 1064056 w 1267782"/>
                <a:gd name="connsiteY22" fmla="*/ 203726 h 1750284"/>
                <a:gd name="connsiteX23" fmla="*/ 1045105 w 1267782"/>
                <a:gd name="connsiteY23" fmla="*/ 132659 h 1750284"/>
                <a:gd name="connsiteX24" fmla="*/ 997726 w 1267782"/>
                <a:gd name="connsiteY24" fmla="*/ 85280 h 1750284"/>
                <a:gd name="connsiteX25" fmla="*/ 997726 w 126778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25142 w 1256352"/>
                <a:gd name="connsiteY13" fmla="*/ 1231834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69299 w 1256352"/>
                <a:gd name="connsiteY20" fmla="*/ 497471 h 1750284"/>
                <a:gd name="connsiteX21" fmla="*/ 955086 w 1256352"/>
                <a:gd name="connsiteY21" fmla="*/ 426404 h 1750284"/>
                <a:gd name="connsiteX22" fmla="*/ 1064056 w 1256352"/>
                <a:gd name="connsiteY22" fmla="*/ 203726 h 1750284"/>
                <a:gd name="connsiteX23" fmla="*/ 1045105 w 1256352"/>
                <a:gd name="connsiteY23" fmla="*/ 13265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69299 w 1256352"/>
                <a:gd name="connsiteY20" fmla="*/ 497471 h 1750284"/>
                <a:gd name="connsiteX21" fmla="*/ 955086 w 1256352"/>
                <a:gd name="connsiteY21" fmla="*/ 426404 h 1750284"/>
                <a:gd name="connsiteX22" fmla="*/ 1064056 w 1256352"/>
                <a:gd name="connsiteY22" fmla="*/ 203726 h 1750284"/>
                <a:gd name="connsiteX23" fmla="*/ 1045105 w 1256352"/>
                <a:gd name="connsiteY23" fmla="*/ 13265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69299 w 1256352"/>
                <a:gd name="connsiteY20" fmla="*/ 497471 h 1750284"/>
                <a:gd name="connsiteX21" fmla="*/ 955086 w 1256352"/>
                <a:gd name="connsiteY21" fmla="*/ 426404 h 1750284"/>
                <a:gd name="connsiteX22" fmla="*/ 1064056 w 1256352"/>
                <a:gd name="connsiteY22" fmla="*/ 203726 h 1750284"/>
                <a:gd name="connsiteX23" fmla="*/ 1059393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69299 w 1256352"/>
                <a:gd name="connsiteY20" fmla="*/ 497471 h 1750284"/>
                <a:gd name="connsiteX21" fmla="*/ 952228 w 1256352"/>
                <a:gd name="connsiteY21" fmla="*/ 426404 h 1750284"/>
                <a:gd name="connsiteX22" fmla="*/ 1064056 w 1256352"/>
                <a:gd name="connsiteY22" fmla="*/ 203726 h 1750284"/>
                <a:gd name="connsiteX23" fmla="*/ 1059393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75014 w 1256352"/>
                <a:gd name="connsiteY20" fmla="*/ 503186 h 1750284"/>
                <a:gd name="connsiteX21" fmla="*/ 952228 w 1256352"/>
                <a:gd name="connsiteY21" fmla="*/ 426404 h 1750284"/>
                <a:gd name="connsiteX22" fmla="*/ 1064056 w 1256352"/>
                <a:gd name="connsiteY22" fmla="*/ 203726 h 1750284"/>
                <a:gd name="connsiteX23" fmla="*/ 1059393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75014 w 1256352"/>
                <a:gd name="connsiteY20" fmla="*/ 503186 h 1750284"/>
                <a:gd name="connsiteX21" fmla="*/ 952228 w 1256352"/>
                <a:gd name="connsiteY21" fmla="*/ 426404 h 1750284"/>
                <a:gd name="connsiteX22" fmla="*/ 1064056 w 1256352"/>
                <a:gd name="connsiteY22" fmla="*/ 203726 h 1750284"/>
                <a:gd name="connsiteX23" fmla="*/ 1042488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75014 w 1256352"/>
                <a:gd name="connsiteY20" fmla="*/ 503186 h 1750284"/>
                <a:gd name="connsiteX21" fmla="*/ 944715 w 1256352"/>
                <a:gd name="connsiteY21" fmla="*/ 421196 h 1750284"/>
                <a:gd name="connsiteX22" fmla="*/ 1064056 w 1256352"/>
                <a:gd name="connsiteY22" fmla="*/ 203726 h 1750284"/>
                <a:gd name="connsiteX23" fmla="*/ 1042488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73531 w 1256352"/>
                <a:gd name="connsiteY18" fmla="*/ 715411 h 1750284"/>
                <a:gd name="connsiteX19" fmla="*/ 1045030 w 1256352"/>
                <a:gd name="connsiteY19" fmla="*/ 563875 h 1750284"/>
                <a:gd name="connsiteX20" fmla="*/ 975014 w 1256352"/>
                <a:gd name="connsiteY20" fmla="*/ 503186 h 1750284"/>
                <a:gd name="connsiteX21" fmla="*/ 944715 w 1256352"/>
                <a:gd name="connsiteY21" fmla="*/ 421196 h 1750284"/>
                <a:gd name="connsiteX22" fmla="*/ 1052786 w 1256352"/>
                <a:gd name="connsiteY22" fmla="*/ 207198 h 1750284"/>
                <a:gd name="connsiteX23" fmla="*/ 1042488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84801 w 1256352"/>
                <a:gd name="connsiteY18" fmla="*/ 750133 h 1750284"/>
                <a:gd name="connsiteX19" fmla="*/ 1045030 w 1256352"/>
                <a:gd name="connsiteY19" fmla="*/ 563875 h 1750284"/>
                <a:gd name="connsiteX20" fmla="*/ 975014 w 1256352"/>
                <a:gd name="connsiteY20" fmla="*/ 503186 h 1750284"/>
                <a:gd name="connsiteX21" fmla="*/ 944715 w 1256352"/>
                <a:gd name="connsiteY21" fmla="*/ 421196 h 1750284"/>
                <a:gd name="connsiteX22" fmla="*/ 1052786 w 1256352"/>
                <a:gd name="connsiteY22" fmla="*/ 207198 h 1750284"/>
                <a:gd name="connsiteX23" fmla="*/ 1042488 w 1256352"/>
                <a:gd name="connsiteY23" fmla="*/ 144089 h 1750284"/>
                <a:gd name="connsiteX24" fmla="*/ 997726 w 1256352"/>
                <a:gd name="connsiteY24" fmla="*/ 85280 h 1750284"/>
                <a:gd name="connsiteX25" fmla="*/ 997726 w 1256352"/>
                <a:gd name="connsiteY25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64056 w 1256352"/>
                <a:gd name="connsiteY16" fmla="*/ 933351 h 1750284"/>
                <a:gd name="connsiteX17" fmla="*/ 1125648 w 1256352"/>
                <a:gd name="connsiteY17" fmla="*/ 800692 h 1750284"/>
                <a:gd name="connsiteX18" fmla="*/ 1084801 w 1256352"/>
                <a:gd name="connsiteY18" fmla="*/ 750133 h 1750284"/>
                <a:gd name="connsiteX19" fmla="*/ 1065286 w 1256352"/>
                <a:gd name="connsiteY19" fmla="*/ 585955 h 1750284"/>
                <a:gd name="connsiteX20" fmla="*/ 1045030 w 1256352"/>
                <a:gd name="connsiteY20" fmla="*/ 563875 h 1750284"/>
                <a:gd name="connsiteX21" fmla="*/ 975014 w 1256352"/>
                <a:gd name="connsiteY21" fmla="*/ 503186 h 1750284"/>
                <a:gd name="connsiteX22" fmla="*/ 944715 w 1256352"/>
                <a:gd name="connsiteY22" fmla="*/ 421196 h 1750284"/>
                <a:gd name="connsiteX23" fmla="*/ 1052786 w 1256352"/>
                <a:gd name="connsiteY23" fmla="*/ 207198 h 1750284"/>
                <a:gd name="connsiteX24" fmla="*/ 1042488 w 1256352"/>
                <a:gd name="connsiteY24" fmla="*/ 144089 h 1750284"/>
                <a:gd name="connsiteX25" fmla="*/ 997726 w 1256352"/>
                <a:gd name="connsiteY25" fmla="*/ 85280 h 1750284"/>
                <a:gd name="connsiteX26" fmla="*/ 997726 w 1256352"/>
                <a:gd name="connsiteY26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16172 w 1256352"/>
                <a:gd name="connsiteY15" fmla="*/ 1075486 h 1750284"/>
                <a:gd name="connsiteX16" fmla="*/ 1052786 w 1256352"/>
                <a:gd name="connsiteY16" fmla="*/ 933351 h 1750284"/>
                <a:gd name="connsiteX17" fmla="*/ 1125648 w 1256352"/>
                <a:gd name="connsiteY17" fmla="*/ 800692 h 1750284"/>
                <a:gd name="connsiteX18" fmla="*/ 1084801 w 1256352"/>
                <a:gd name="connsiteY18" fmla="*/ 750133 h 1750284"/>
                <a:gd name="connsiteX19" fmla="*/ 1065286 w 1256352"/>
                <a:gd name="connsiteY19" fmla="*/ 585955 h 1750284"/>
                <a:gd name="connsiteX20" fmla="*/ 1045030 w 1256352"/>
                <a:gd name="connsiteY20" fmla="*/ 563875 h 1750284"/>
                <a:gd name="connsiteX21" fmla="*/ 975014 w 1256352"/>
                <a:gd name="connsiteY21" fmla="*/ 503186 h 1750284"/>
                <a:gd name="connsiteX22" fmla="*/ 944715 w 1256352"/>
                <a:gd name="connsiteY22" fmla="*/ 421196 h 1750284"/>
                <a:gd name="connsiteX23" fmla="*/ 1052786 w 1256352"/>
                <a:gd name="connsiteY23" fmla="*/ 207198 h 1750284"/>
                <a:gd name="connsiteX24" fmla="*/ 1042488 w 1256352"/>
                <a:gd name="connsiteY24" fmla="*/ 144089 h 1750284"/>
                <a:gd name="connsiteX25" fmla="*/ 997726 w 1256352"/>
                <a:gd name="connsiteY25" fmla="*/ 85280 h 1750284"/>
                <a:gd name="connsiteX26" fmla="*/ 997726 w 1256352"/>
                <a:gd name="connsiteY26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9427 w 1256352"/>
                <a:gd name="connsiteY13" fmla="*/ 1237549 h 1750284"/>
                <a:gd name="connsiteX14" fmla="*/ 1184382 w 1256352"/>
                <a:gd name="connsiteY14" fmla="*/ 1110605 h 1750284"/>
                <a:gd name="connsiteX15" fmla="*/ 1103023 w 1256352"/>
                <a:gd name="connsiteY15" fmla="*/ 1073749 h 1750284"/>
                <a:gd name="connsiteX16" fmla="*/ 1052786 w 1256352"/>
                <a:gd name="connsiteY16" fmla="*/ 933351 h 1750284"/>
                <a:gd name="connsiteX17" fmla="*/ 1125648 w 1256352"/>
                <a:gd name="connsiteY17" fmla="*/ 800692 h 1750284"/>
                <a:gd name="connsiteX18" fmla="*/ 1084801 w 1256352"/>
                <a:gd name="connsiteY18" fmla="*/ 750133 h 1750284"/>
                <a:gd name="connsiteX19" fmla="*/ 1065286 w 1256352"/>
                <a:gd name="connsiteY19" fmla="*/ 585955 h 1750284"/>
                <a:gd name="connsiteX20" fmla="*/ 1045030 w 1256352"/>
                <a:gd name="connsiteY20" fmla="*/ 563875 h 1750284"/>
                <a:gd name="connsiteX21" fmla="*/ 975014 w 1256352"/>
                <a:gd name="connsiteY21" fmla="*/ 503186 h 1750284"/>
                <a:gd name="connsiteX22" fmla="*/ 944715 w 1256352"/>
                <a:gd name="connsiteY22" fmla="*/ 421196 h 1750284"/>
                <a:gd name="connsiteX23" fmla="*/ 1052786 w 1256352"/>
                <a:gd name="connsiteY23" fmla="*/ 207198 h 1750284"/>
                <a:gd name="connsiteX24" fmla="*/ 1042488 w 1256352"/>
                <a:gd name="connsiteY24" fmla="*/ 144089 h 1750284"/>
                <a:gd name="connsiteX25" fmla="*/ 997726 w 1256352"/>
                <a:gd name="connsiteY25" fmla="*/ 85280 h 1750284"/>
                <a:gd name="connsiteX26" fmla="*/ 997726 w 1256352"/>
                <a:gd name="connsiteY26" fmla="*/ 0 h 1750284"/>
                <a:gd name="connsiteX0" fmla="*/ 997726 w 1256352"/>
                <a:gd name="connsiteY0" fmla="*/ 0 h 1750284"/>
                <a:gd name="connsiteX1" fmla="*/ 751360 w 1256352"/>
                <a:gd name="connsiteY1" fmla="*/ 66329 h 1750284"/>
                <a:gd name="connsiteX2" fmla="*/ 320218 w 1256352"/>
                <a:gd name="connsiteY2" fmla="*/ 322172 h 1750284"/>
                <a:gd name="connsiteX3" fmla="*/ 339169 w 1256352"/>
                <a:gd name="connsiteY3" fmla="*/ 563801 h 1750284"/>
                <a:gd name="connsiteX4" fmla="*/ 263364 w 1256352"/>
                <a:gd name="connsiteY4" fmla="*/ 876497 h 1750284"/>
                <a:gd name="connsiteX5" fmla="*/ 149657 w 1256352"/>
                <a:gd name="connsiteY5" fmla="*/ 1283950 h 1750284"/>
                <a:gd name="connsiteX6" fmla="*/ 54899 w 1256352"/>
                <a:gd name="connsiteY6" fmla="*/ 1587171 h 1750284"/>
                <a:gd name="connsiteX7" fmla="*/ 0 w 1256352"/>
                <a:gd name="connsiteY7" fmla="*/ 1750284 h 1750284"/>
                <a:gd name="connsiteX8" fmla="*/ 215985 w 1256352"/>
                <a:gd name="connsiteY8" fmla="*/ 1724567 h 1750284"/>
                <a:gd name="connsiteX9" fmla="*/ 471828 w 1256352"/>
                <a:gd name="connsiteY9" fmla="*/ 1691403 h 1750284"/>
                <a:gd name="connsiteX10" fmla="*/ 898232 w 1256352"/>
                <a:gd name="connsiteY10" fmla="*/ 1544530 h 1750284"/>
                <a:gd name="connsiteX11" fmla="*/ 1077070 w 1256352"/>
                <a:gd name="connsiteY11" fmla="*/ 1529413 h 1750284"/>
                <a:gd name="connsiteX12" fmla="*/ 1256352 w 1256352"/>
                <a:gd name="connsiteY12" fmla="*/ 1552051 h 1750284"/>
                <a:gd name="connsiteX13" fmla="*/ 1213792 w 1256352"/>
                <a:gd name="connsiteY13" fmla="*/ 1237549 h 1750284"/>
                <a:gd name="connsiteX14" fmla="*/ 1184382 w 1256352"/>
                <a:gd name="connsiteY14" fmla="*/ 1110605 h 1750284"/>
                <a:gd name="connsiteX15" fmla="*/ 1103023 w 1256352"/>
                <a:gd name="connsiteY15" fmla="*/ 1073749 h 1750284"/>
                <a:gd name="connsiteX16" fmla="*/ 1052786 w 1256352"/>
                <a:gd name="connsiteY16" fmla="*/ 933351 h 1750284"/>
                <a:gd name="connsiteX17" fmla="*/ 1125648 w 1256352"/>
                <a:gd name="connsiteY17" fmla="*/ 800692 h 1750284"/>
                <a:gd name="connsiteX18" fmla="*/ 1084801 w 1256352"/>
                <a:gd name="connsiteY18" fmla="*/ 750133 h 1750284"/>
                <a:gd name="connsiteX19" fmla="*/ 1065286 w 1256352"/>
                <a:gd name="connsiteY19" fmla="*/ 585955 h 1750284"/>
                <a:gd name="connsiteX20" fmla="*/ 1045030 w 1256352"/>
                <a:gd name="connsiteY20" fmla="*/ 563875 h 1750284"/>
                <a:gd name="connsiteX21" fmla="*/ 975014 w 1256352"/>
                <a:gd name="connsiteY21" fmla="*/ 503186 h 1750284"/>
                <a:gd name="connsiteX22" fmla="*/ 944715 w 1256352"/>
                <a:gd name="connsiteY22" fmla="*/ 421196 h 1750284"/>
                <a:gd name="connsiteX23" fmla="*/ 1052786 w 1256352"/>
                <a:gd name="connsiteY23" fmla="*/ 207198 h 1750284"/>
                <a:gd name="connsiteX24" fmla="*/ 1042488 w 1256352"/>
                <a:gd name="connsiteY24" fmla="*/ 144089 h 1750284"/>
                <a:gd name="connsiteX25" fmla="*/ 997726 w 1256352"/>
                <a:gd name="connsiteY25" fmla="*/ 85280 h 1750284"/>
                <a:gd name="connsiteX26" fmla="*/ 997726 w 1256352"/>
                <a:gd name="connsiteY26" fmla="*/ 0 h 1750284"/>
                <a:gd name="connsiteX0" fmla="*/ 997726 w 1254473"/>
                <a:gd name="connsiteY0" fmla="*/ 0 h 1750284"/>
                <a:gd name="connsiteX1" fmla="*/ 751360 w 1254473"/>
                <a:gd name="connsiteY1" fmla="*/ 66329 h 1750284"/>
                <a:gd name="connsiteX2" fmla="*/ 320218 w 1254473"/>
                <a:gd name="connsiteY2" fmla="*/ 322172 h 1750284"/>
                <a:gd name="connsiteX3" fmla="*/ 339169 w 1254473"/>
                <a:gd name="connsiteY3" fmla="*/ 563801 h 1750284"/>
                <a:gd name="connsiteX4" fmla="*/ 263364 w 1254473"/>
                <a:gd name="connsiteY4" fmla="*/ 876497 h 1750284"/>
                <a:gd name="connsiteX5" fmla="*/ 149657 w 1254473"/>
                <a:gd name="connsiteY5" fmla="*/ 1283950 h 1750284"/>
                <a:gd name="connsiteX6" fmla="*/ 54899 w 1254473"/>
                <a:gd name="connsiteY6" fmla="*/ 1587171 h 1750284"/>
                <a:gd name="connsiteX7" fmla="*/ 0 w 1254473"/>
                <a:gd name="connsiteY7" fmla="*/ 1750284 h 1750284"/>
                <a:gd name="connsiteX8" fmla="*/ 215985 w 1254473"/>
                <a:gd name="connsiteY8" fmla="*/ 1724567 h 1750284"/>
                <a:gd name="connsiteX9" fmla="*/ 471828 w 1254473"/>
                <a:gd name="connsiteY9" fmla="*/ 1691403 h 1750284"/>
                <a:gd name="connsiteX10" fmla="*/ 898232 w 1254473"/>
                <a:gd name="connsiteY10" fmla="*/ 1544530 h 1750284"/>
                <a:gd name="connsiteX11" fmla="*/ 1077070 w 1254473"/>
                <a:gd name="connsiteY11" fmla="*/ 1529413 h 1750284"/>
                <a:gd name="connsiteX12" fmla="*/ 1254473 w 1254473"/>
                <a:gd name="connsiteY12" fmla="*/ 1569412 h 1750284"/>
                <a:gd name="connsiteX13" fmla="*/ 1213792 w 1254473"/>
                <a:gd name="connsiteY13" fmla="*/ 1237549 h 1750284"/>
                <a:gd name="connsiteX14" fmla="*/ 1184382 w 1254473"/>
                <a:gd name="connsiteY14" fmla="*/ 1110605 h 1750284"/>
                <a:gd name="connsiteX15" fmla="*/ 1103023 w 1254473"/>
                <a:gd name="connsiteY15" fmla="*/ 1073749 h 1750284"/>
                <a:gd name="connsiteX16" fmla="*/ 1052786 w 1254473"/>
                <a:gd name="connsiteY16" fmla="*/ 933351 h 1750284"/>
                <a:gd name="connsiteX17" fmla="*/ 1125648 w 1254473"/>
                <a:gd name="connsiteY17" fmla="*/ 800692 h 1750284"/>
                <a:gd name="connsiteX18" fmla="*/ 1084801 w 1254473"/>
                <a:gd name="connsiteY18" fmla="*/ 750133 h 1750284"/>
                <a:gd name="connsiteX19" fmla="*/ 1065286 w 1254473"/>
                <a:gd name="connsiteY19" fmla="*/ 585955 h 1750284"/>
                <a:gd name="connsiteX20" fmla="*/ 1045030 w 1254473"/>
                <a:gd name="connsiteY20" fmla="*/ 563875 h 1750284"/>
                <a:gd name="connsiteX21" fmla="*/ 975014 w 1254473"/>
                <a:gd name="connsiteY21" fmla="*/ 503186 h 1750284"/>
                <a:gd name="connsiteX22" fmla="*/ 944715 w 1254473"/>
                <a:gd name="connsiteY22" fmla="*/ 421196 h 1750284"/>
                <a:gd name="connsiteX23" fmla="*/ 1052786 w 1254473"/>
                <a:gd name="connsiteY23" fmla="*/ 207198 h 1750284"/>
                <a:gd name="connsiteX24" fmla="*/ 1042488 w 1254473"/>
                <a:gd name="connsiteY24" fmla="*/ 144089 h 1750284"/>
                <a:gd name="connsiteX25" fmla="*/ 997726 w 1254473"/>
                <a:gd name="connsiteY25" fmla="*/ 85280 h 1750284"/>
                <a:gd name="connsiteX26" fmla="*/ 997726 w 1254473"/>
                <a:gd name="connsiteY26" fmla="*/ 0 h 1750284"/>
                <a:gd name="connsiteX0" fmla="*/ 997726 w 1254473"/>
                <a:gd name="connsiteY0" fmla="*/ 0 h 1745052"/>
                <a:gd name="connsiteX1" fmla="*/ 751360 w 1254473"/>
                <a:gd name="connsiteY1" fmla="*/ 66329 h 1745052"/>
                <a:gd name="connsiteX2" fmla="*/ 320218 w 1254473"/>
                <a:gd name="connsiteY2" fmla="*/ 322172 h 1745052"/>
                <a:gd name="connsiteX3" fmla="*/ 339169 w 1254473"/>
                <a:gd name="connsiteY3" fmla="*/ 563801 h 1745052"/>
                <a:gd name="connsiteX4" fmla="*/ 263364 w 1254473"/>
                <a:gd name="connsiteY4" fmla="*/ 876497 h 1745052"/>
                <a:gd name="connsiteX5" fmla="*/ 149657 w 1254473"/>
                <a:gd name="connsiteY5" fmla="*/ 1283950 h 1745052"/>
                <a:gd name="connsiteX6" fmla="*/ 54899 w 1254473"/>
                <a:gd name="connsiteY6" fmla="*/ 1587171 h 1745052"/>
                <a:gd name="connsiteX7" fmla="*/ 0 w 1254473"/>
                <a:gd name="connsiteY7" fmla="*/ 1745052 h 1745052"/>
                <a:gd name="connsiteX8" fmla="*/ 215985 w 1254473"/>
                <a:gd name="connsiteY8" fmla="*/ 1724567 h 1745052"/>
                <a:gd name="connsiteX9" fmla="*/ 471828 w 1254473"/>
                <a:gd name="connsiteY9" fmla="*/ 1691403 h 1745052"/>
                <a:gd name="connsiteX10" fmla="*/ 898232 w 1254473"/>
                <a:gd name="connsiteY10" fmla="*/ 1544530 h 1745052"/>
                <a:gd name="connsiteX11" fmla="*/ 1077070 w 1254473"/>
                <a:gd name="connsiteY11" fmla="*/ 1529413 h 1745052"/>
                <a:gd name="connsiteX12" fmla="*/ 1254473 w 1254473"/>
                <a:gd name="connsiteY12" fmla="*/ 1569412 h 1745052"/>
                <a:gd name="connsiteX13" fmla="*/ 1213792 w 1254473"/>
                <a:gd name="connsiteY13" fmla="*/ 1237549 h 1745052"/>
                <a:gd name="connsiteX14" fmla="*/ 1184382 w 1254473"/>
                <a:gd name="connsiteY14" fmla="*/ 1110605 h 1745052"/>
                <a:gd name="connsiteX15" fmla="*/ 1103023 w 1254473"/>
                <a:gd name="connsiteY15" fmla="*/ 1073749 h 1745052"/>
                <a:gd name="connsiteX16" fmla="*/ 1052786 w 1254473"/>
                <a:gd name="connsiteY16" fmla="*/ 933351 h 1745052"/>
                <a:gd name="connsiteX17" fmla="*/ 1125648 w 1254473"/>
                <a:gd name="connsiteY17" fmla="*/ 800692 h 1745052"/>
                <a:gd name="connsiteX18" fmla="*/ 1084801 w 1254473"/>
                <a:gd name="connsiteY18" fmla="*/ 750133 h 1745052"/>
                <a:gd name="connsiteX19" fmla="*/ 1065286 w 1254473"/>
                <a:gd name="connsiteY19" fmla="*/ 585955 h 1745052"/>
                <a:gd name="connsiteX20" fmla="*/ 1045030 w 1254473"/>
                <a:gd name="connsiteY20" fmla="*/ 563875 h 1745052"/>
                <a:gd name="connsiteX21" fmla="*/ 975014 w 1254473"/>
                <a:gd name="connsiteY21" fmla="*/ 503186 h 1745052"/>
                <a:gd name="connsiteX22" fmla="*/ 944715 w 1254473"/>
                <a:gd name="connsiteY22" fmla="*/ 421196 h 1745052"/>
                <a:gd name="connsiteX23" fmla="*/ 1052786 w 1254473"/>
                <a:gd name="connsiteY23" fmla="*/ 207198 h 1745052"/>
                <a:gd name="connsiteX24" fmla="*/ 1042488 w 1254473"/>
                <a:gd name="connsiteY24" fmla="*/ 144089 h 1745052"/>
                <a:gd name="connsiteX25" fmla="*/ 997726 w 1254473"/>
                <a:gd name="connsiteY25" fmla="*/ 85280 h 1745052"/>
                <a:gd name="connsiteX26" fmla="*/ 997726 w 1254473"/>
                <a:gd name="connsiteY26" fmla="*/ 0 h 1745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4473" h="1745052">
                  <a:moveTo>
                    <a:pt x="997726" y="0"/>
                  </a:moveTo>
                  <a:lnTo>
                    <a:pt x="751360" y="66329"/>
                  </a:lnTo>
                  <a:lnTo>
                    <a:pt x="320218" y="322172"/>
                  </a:lnTo>
                  <a:lnTo>
                    <a:pt x="339169" y="563801"/>
                  </a:lnTo>
                  <a:lnTo>
                    <a:pt x="263364" y="876497"/>
                  </a:lnTo>
                  <a:lnTo>
                    <a:pt x="149657" y="1283950"/>
                  </a:lnTo>
                  <a:lnTo>
                    <a:pt x="54899" y="1587171"/>
                  </a:lnTo>
                  <a:cubicBezTo>
                    <a:pt x="36599" y="1641542"/>
                    <a:pt x="18300" y="1690681"/>
                    <a:pt x="0" y="1745052"/>
                  </a:cubicBezTo>
                  <a:cubicBezTo>
                    <a:pt x="75805" y="1745052"/>
                    <a:pt x="137347" y="1734380"/>
                    <a:pt x="215985" y="1724567"/>
                  </a:cubicBezTo>
                  <a:lnTo>
                    <a:pt x="471828" y="1691403"/>
                  </a:lnTo>
                  <a:lnTo>
                    <a:pt x="898232" y="1544530"/>
                  </a:lnTo>
                  <a:cubicBezTo>
                    <a:pt x="974037" y="1547689"/>
                    <a:pt x="1001265" y="1526254"/>
                    <a:pt x="1077070" y="1529413"/>
                  </a:cubicBezTo>
                  <a:lnTo>
                    <a:pt x="1254473" y="1569412"/>
                  </a:lnTo>
                  <a:lnTo>
                    <a:pt x="1213792" y="1237549"/>
                  </a:lnTo>
                  <a:lnTo>
                    <a:pt x="1184382" y="1110605"/>
                  </a:lnTo>
                  <a:lnTo>
                    <a:pt x="1103023" y="1073749"/>
                  </a:lnTo>
                  <a:lnTo>
                    <a:pt x="1052786" y="933351"/>
                  </a:lnTo>
                  <a:lnTo>
                    <a:pt x="1125648" y="800692"/>
                  </a:lnTo>
                  <a:cubicBezTo>
                    <a:pt x="1076843" y="760835"/>
                    <a:pt x="1102173" y="778560"/>
                    <a:pt x="1084801" y="750133"/>
                  </a:cubicBezTo>
                  <a:cubicBezTo>
                    <a:pt x="1074539" y="704666"/>
                    <a:pt x="1075548" y="631422"/>
                    <a:pt x="1065286" y="585955"/>
                  </a:cubicBezTo>
                  <a:lnTo>
                    <a:pt x="1045030" y="563875"/>
                  </a:lnTo>
                  <a:lnTo>
                    <a:pt x="975014" y="503186"/>
                  </a:lnTo>
                  <a:lnTo>
                    <a:pt x="944715" y="421196"/>
                  </a:lnTo>
                  <a:lnTo>
                    <a:pt x="1052786" y="207198"/>
                  </a:lnTo>
                  <a:lnTo>
                    <a:pt x="1042488" y="144089"/>
                  </a:lnTo>
                  <a:lnTo>
                    <a:pt x="997726" y="85280"/>
                  </a:lnTo>
                  <a:lnTo>
                    <a:pt x="99772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79" name="Forme libre 13">
              <a:extLst>
                <a:ext uri="{FF2B5EF4-FFF2-40B4-BE49-F238E27FC236}">
                  <a16:creationId xmlns:a16="http://schemas.microsoft.com/office/drawing/2014/main" xmlns="" id="{89108A9A-5D0E-4E20-AE24-70AB975607F4}"/>
                </a:ext>
              </a:extLst>
            </p:cNvPr>
            <p:cNvSpPr/>
            <p:nvPr/>
          </p:nvSpPr>
          <p:spPr>
            <a:xfrm>
              <a:off x="7288435" y="3232397"/>
              <a:ext cx="938057" cy="1521746"/>
            </a:xfrm>
            <a:custGeom>
              <a:avLst/>
              <a:gdLst>
                <a:gd name="connsiteX0" fmla="*/ 1113389 w 1132340"/>
                <a:gd name="connsiteY0" fmla="*/ 71068 h 1501891"/>
                <a:gd name="connsiteX1" fmla="*/ 696460 w 1132340"/>
                <a:gd name="connsiteY1" fmla="*/ 0 h 1501891"/>
                <a:gd name="connsiteX2" fmla="*/ 293745 w 1132340"/>
                <a:gd name="connsiteY2" fmla="*/ 355337 h 1501891"/>
                <a:gd name="connsiteX3" fmla="*/ 255843 w 1132340"/>
                <a:gd name="connsiteY3" fmla="*/ 748577 h 1501891"/>
                <a:gd name="connsiteX4" fmla="*/ 123184 w 1132340"/>
                <a:gd name="connsiteY4" fmla="*/ 1013895 h 1501891"/>
                <a:gd name="connsiteX5" fmla="*/ 0 w 1132340"/>
                <a:gd name="connsiteY5" fmla="*/ 1388183 h 1501891"/>
                <a:gd name="connsiteX6" fmla="*/ 791217 w 1132340"/>
                <a:gd name="connsiteY6" fmla="*/ 1501891 h 1501891"/>
                <a:gd name="connsiteX7" fmla="*/ 923876 w 1132340"/>
                <a:gd name="connsiteY7" fmla="*/ 1127602 h 1501891"/>
                <a:gd name="connsiteX8" fmla="*/ 1094437 w 1132340"/>
                <a:gd name="connsiteY8" fmla="*/ 487996 h 1501891"/>
                <a:gd name="connsiteX9" fmla="*/ 1132340 w 1132340"/>
                <a:gd name="connsiteY9" fmla="*/ 331648 h 1501891"/>
                <a:gd name="connsiteX10" fmla="*/ 1113389 w 1132340"/>
                <a:gd name="connsiteY10" fmla="*/ 71068 h 1501891"/>
                <a:gd name="connsiteX0" fmla="*/ 1113389 w 1132340"/>
                <a:gd name="connsiteY0" fmla="*/ 71068 h 1501891"/>
                <a:gd name="connsiteX1" fmla="*/ 696460 w 1132340"/>
                <a:gd name="connsiteY1" fmla="*/ 0 h 1501891"/>
                <a:gd name="connsiteX2" fmla="*/ 511685 w 1132340"/>
                <a:gd name="connsiteY2" fmla="*/ 104234 h 1501891"/>
                <a:gd name="connsiteX3" fmla="*/ 293745 w 1132340"/>
                <a:gd name="connsiteY3" fmla="*/ 355337 h 1501891"/>
                <a:gd name="connsiteX4" fmla="*/ 255843 w 1132340"/>
                <a:gd name="connsiteY4" fmla="*/ 748577 h 1501891"/>
                <a:gd name="connsiteX5" fmla="*/ 123184 w 1132340"/>
                <a:gd name="connsiteY5" fmla="*/ 1013895 h 1501891"/>
                <a:gd name="connsiteX6" fmla="*/ 0 w 1132340"/>
                <a:gd name="connsiteY6" fmla="*/ 1388183 h 1501891"/>
                <a:gd name="connsiteX7" fmla="*/ 791217 w 1132340"/>
                <a:gd name="connsiteY7" fmla="*/ 1501891 h 1501891"/>
                <a:gd name="connsiteX8" fmla="*/ 923876 w 1132340"/>
                <a:gd name="connsiteY8" fmla="*/ 1127602 h 1501891"/>
                <a:gd name="connsiteX9" fmla="*/ 1094437 w 1132340"/>
                <a:gd name="connsiteY9" fmla="*/ 487996 h 1501891"/>
                <a:gd name="connsiteX10" fmla="*/ 1132340 w 1132340"/>
                <a:gd name="connsiteY10" fmla="*/ 331648 h 1501891"/>
                <a:gd name="connsiteX11" fmla="*/ 1113389 w 1132340"/>
                <a:gd name="connsiteY11" fmla="*/ 71068 h 1501891"/>
                <a:gd name="connsiteX0" fmla="*/ 1113389 w 1132340"/>
                <a:gd name="connsiteY0" fmla="*/ 71068 h 1501891"/>
                <a:gd name="connsiteX1" fmla="*/ 644344 w 1132340"/>
                <a:gd name="connsiteY1" fmla="*/ 0 h 1501891"/>
                <a:gd name="connsiteX2" fmla="*/ 511685 w 1132340"/>
                <a:gd name="connsiteY2" fmla="*/ 104234 h 1501891"/>
                <a:gd name="connsiteX3" fmla="*/ 293745 w 1132340"/>
                <a:gd name="connsiteY3" fmla="*/ 355337 h 1501891"/>
                <a:gd name="connsiteX4" fmla="*/ 255843 w 1132340"/>
                <a:gd name="connsiteY4" fmla="*/ 748577 h 1501891"/>
                <a:gd name="connsiteX5" fmla="*/ 123184 w 1132340"/>
                <a:gd name="connsiteY5" fmla="*/ 1013895 h 1501891"/>
                <a:gd name="connsiteX6" fmla="*/ 0 w 1132340"/>
                <a:gd name="connsiteY6" fmla="*/ 1388183 h 1501891"/>
                <a:gd name="connsiteX7" fmla="*/ 791217 w 1132340"/>
                <a:gd name="connsiteY7" fmla="*/ 1501891 h 1501891"/>
                <a:gd name="connsiteX8" fmla="*/ 923876 w 1132340"/>
                <a:gd name="connsiteY8" fmla="*/ 1127602 h 1501891"/>
                <a:gd name="connsiteX9" fmla="*/ 1094437 w 1132340"/>
                <a:gd name="connsiteY9" fmla="*/ 487996 h 1501891"/>
                <a:gd name="connsiteX10" fmla="*/ 1132340 w 1132340"/>
                <a:gd name="connsiteY10" fmla="*/ 331648 h 1501891"/>
                <a:gd name="connsiteX11" fmla="*/ 1113389 w 1132340"/>
                <a:gd name="connsiteY11" fmla="*/ 71068 h 150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2340" h="1501891">
                  <a:moveTo>
                    <a:pt x="1113389" y="71068"/>
                  </a:moveTo>
                  <a:lnTo>
                    <a:pt x="644344" y="0"/>
                  </a:lnTo>
                  <a:cubicBezTo>
                    <a:pt x="593807" y="45799"/>
                    <a:pt x="562222" y="58435"/>
                    <a:pt x="511685" y="104234"/>
                  </a:cubicBezTo>
                  <a:lnTo>
                    <a:pt x="293745" y="355337"/>
                  </a:lnTo>
                  <a:lnTo>
                    <a:pt x="255843" y="748577"/>
                  </a:lnTo>
                  <a:lnTo>
                    <a:pt x="123184" y="1013895"/>
                  </a:lnTo>
                  <a:lnTo>
                    <a:pt x="0" y="1388183"/>
                  </a:lnTo>
                  <a:lnTo>
                    <a:pt x="791217" y="1501891"/>
                  </a:lnTo>
                  <a:lnTo>
                    <a:pt x="923876" y="1127602"/>
                  </a:lnTo>
                  <a:lnTo>
                    <a:pt x="1094437" y="487996"/>
                  </a:lnTo>
                  <a:lnTo>
                    <a:pt x="1132340" y="331648"/>
                  </a:lnTo>
                  <a:lnTo>
                    <a:pt x="1113389" y="7106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A538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sp>
          <p:nvSpPr>
            <p:cNvPr id="80" name="Forme libre 27">
              <a:extLst>
                <a:ext uri="{FF2B5EF4-FFF2-40B4-BE49-F238E27FC236}">
                  <a16:creationId xmlns:a16="http://schemas.microsoft.com/office/drawing/2014/main" xmlns="" id="{5B36C85D-AD3A-413C-99EE-34EAE3FC17AA}"/>
                </a:ext>
              </a:extLst>
            </p:cNvPr>
            <p:cNvSpPr/>
            <p:nvPr/>
          </p:nvSpPr>
          <p:spPr>
            <a:xfrm>
              <a:off x="9592760" y="1873141"/>
              <a:ext cx="328500" cy="239868"/>
            </a:xfrm>
            <a:custGeom>
              <a:avLst/>
              <a:gdLst>
                <a:gd name="connsiteX0" fmla="*/ 349188 w 396536"/>
                <a:gd name="connsiteY0" fmla="*/ 44388 h 236738"/>
                <a:gd name="connsiteX1" fmla="*/ 272248 w 396536"/>
                <a:gd name="connsiteY1" fmla="*/ 0 h 236738"/>
                <a:gd name="connsiteX2" fmla="*/ 0 w 396536"/>
                <a:gd name="connsiteY2" fmla="*/ 38470 h 236738"/>
                <a:gd name="connsiteX3" fmla="*/ 44388 w 396536"/>
                <a:gd name="connsiteY3" fmla="*/ 145002 h 236738"/>
                <a:gd name="connsiteX4" fmla="*/ 44388 w 396536"/>
                <a:gd name="connsiteY4" fmla="*/ 236738 h 236738"/>
                <a:gd name="connsiteX5" fmla="*/ 53266 w 396536"/>
                <a:gd name="connsiteY5" fmla="*/ 204186 h 236738"/>
                <a:gd name="connsiteX6" fmla="*/ 195308 w 396536"/>
                <a:gd name="connsiteY6" fmla="*/ 171635 h 236738"/>
                <a:gd name="connsiteX7" fmla="*/ 396536 w 396536"/>
                <a:gd name="connsiteY7" fmla="*/ 224901 h 236738"/>
                <a:gd name="connsiteX8" fmla="*/ 316637 w 396536"/>
                <a:gd name="connsiteY8" fmla="*/ 145002 h 236738"/>
                <a:gd name="connsiteX9" fmla="*/ 349188 w 396536"/>
                <a:gd name="connsiteY9" fmla="*/ 44388 h 23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6536" h="236738">
                  <a:moveTo>
                    <a:pt x="349188" y="44388"/>
                  </a:moveTo>
                  <a:lnTo>
                    <a:pt x="272248" y="0"/>
                  </a:lnTo>
                  <a:lnTo>
                    <a:pt x="0" y="38470"/>
                  </a:lnTo>
                  <a:lnTo>
                    <a:pt x="44388" y="145002"/>
                  </a:lnTo>
                  <a:lnTo>
                    <a:pt x="44388" y="236738"/>
                  </a:lnTo>
                  <a:lnTo>
                    <a:pt x="53266" y="204186"/>
                  </a:lnTo>
                  <a:lnTo>
                    <a:pt x="195308" y="171635"/>
                  </a:lnTo>
                  <a:lnTo>
                    <a:pt x="396536" y="224901"/>
                  </a:lnTo>
                  <a:lnTo>
                    <a:pt x="316637" y="145002"/>
                  </a:lnTo>
                  <a:lnTo>
                    <a:pt x="349188" y="4438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solidFill>
                <a:srgbClr val="961D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44">
                <a:solidFill>
                  <a:schemeClr val="bg1"/>
                </a:solidFill>
              </a:endParaRPr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xmlns="" id="{2FF553D0-9E3D-49E0-BFDC-813B1F520AF1}"/>
                </a:ext>
              </a:extLst>
            </p:cNvPr>
            <p:cNvGrpSpPr/>
            <p:nvPr/>
          </p:nvGrpSpPr>
          <p:grpSpPr>
            <a:xfrm>
              <a:off x="7466102" y="1666369"/>
              <a:ext cx="2867609" cy="2572266"/>
              <a:chOff x="7778283" y="1672878"/>
              <a:chExt cx="2867609" cy="2572266"/>
            </a:xfrm>
          </p:grpSpPr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xmlns="" id="{B1941969-5085-447A-8699-78A00C344635}"/>
                  </a:ext>
                </a:extLst>
              </p:cNvPr>
              <p:cNvSpPr txBox="1"/>
              <p:nvPr/>
            </p:nvSpPr>
            <p:spPr>
              <a:xfrm>
                <a:off x="8539054" y="3652056"/>
                <a:ext cx="493411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مريجة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1" name="ZoneTexte 100">
                <a:extLst>
                  <a:ext uri="{FF2B5EF4-FFF2-40B4-BE49-F238E27FC236}">
                    <a16:creationId xmlns:a16="http://schemas.microsoft.com/office/drawing/2014/main" xmlns="" id="{ED0E9AE6-C586-43BD-A1E4-FB5C3BF1823F}"/>
                  </a:ext>
                </a:extLst>
              </p:cNvPr>
              <p:cNvSpPr txBox="1"/>
              <p:nvPr/>
            </p:nvSpPr>
            <p:spPr>
              <a:xfrm>
                <a:off x="7778283" y="4001405"/>
                <a:ext cx="685117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أولاد غزيل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xmlns="" id="{41B7D885-F2D3-4C79-A37D-69D6C67E1DDA}"/>
                  </a:ext>
                </a:extLst>
              </p:cNvPr>
              <p:cNvSpPr txBox="1"/>
              <p:nvPr/>
            </p:nvSpPr>
            <p:spPr>
              <a:xfrm>
                <a:off x="9251431" y="3879105"/>
                <a:ext cx="678379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بني مطهر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xmlns="" id="{6F7AB77A-2F5D-4B08-A6E0-608FE9E9FFFD}"/>
                  </a:ext>
                </a:extLst>
              </p:cNvPr>
              <p:cNvSpPr txBox="1"/>
              <p:nvPr/>
            </p:nvSpPr>
            <p:spPr>
              <a:xfrm>
                <a:off x="9940902" y="3504621"/>
                <a:ext cx="704990" cy="413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أولاد سيدي عبد الحاكم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xmlns="" id="{5FC42B82-578E-4EB4-BF17-A0379C32BF01}"/>
                  </a:ext>
                </a:extLst>
              </p:cNvPr>
              <p:cNvSpPr txBox="1"/>
              <p:nvPr/>
            </p:nvSpPr>
            <p:spPr>
              <a:xfrm>
                <a:off x="8290029" y="2947315"/>
                <a:ext cx="482126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لبخاثة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xmlns="" id="{2EE64EBB-7032-447E-B8D6-105C819FA4A0}"/>
                  </a:ext>
                </a:extLst>
              </p:cNvPr>
              <p:cNvSpPr txBox="1"/>
              <p:nvPr/>
            </p:nvSpPr>
            <p:spPr>
              <a:xfrm>
                <a:off x="8545643" y="2655724"/>
                <a:ext cx="477960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كفايت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xmlns="" id="{1E5EF17E-49E9-4601-8A21-35436812CB68}"/>
                  </a:ext>
                </a:extLst>
              </p:cNvPr>
              <p:cNvSpPr txBox="1"/>
              <p:nvPr/>
            </p:nvSpPr>
            <p:spPr>
              <a:xfrm>
                <a:off x="9004472" y="2342262"/>
                <a:ext cx="533568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chemeClr val="bg1"/>
                    </a:solidFill>
                  </a:rPr>
                  <a:t>لعوينات</a:t>
                </a:r>
                <a:endParaRPr lang="fr-FR" sz="1364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xmlns="" id="{5573C852-21D7-4B9A-A2C1-4DBF26982C44}"/>
                  </a:ext>
                </a:extLst>
              </p:cNvPr>
              <p:cNvSpPr txBox="1"/>
              <p:nvPr/>
            </p:nvSpPr>
            <p:spPr>
              <a:xfrm>
                <a:off x="9215592" y="2520931"/>
                <a:ext cx="482503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chemeClr val="bg1"/>
                    </a:solidFill>
                  </a:rPr>
                  <a:t>جرادة</a:t>
                </a:r>
                <a:endParaRPr lang="fr-FR" sz="1364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xmlns="" id="{26070B9E-B5FD-40F0-981E-D53C7A9B8FC0}"/>
                  </a:ext>
                </a:extLst>
              </p:cNvPr>
              <p:cNvSpPr txBox="1"/>
              <p:nvPr/>
            </p:nvSpPr>
            <p:spPr>
              <a:xfrm>
                <a:off x="9755983" y="2245349"/>
                <a:ext cx="615128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تيولي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xmlns="" id="{31E02C3D-8C50-4A00-9ED7-7AC5EA7BEBBC}"/>
                  </a:ext>
                </a:extLst>
              </p:cNvPr>
              <p:cNvSpPr txBox="1"/>
              <p:nvPr/>
            </p:nvSpPr>
            <p:spPr>
              <a:xfrm>
                <a:off x="9450184" y="2044718"/>
                <a:ext cx="447094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قنفودة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10" name="ZoneTexte 109">
                <a:extLst>
                  <a:ext uri="{FF2B5EF4-FFF2-40B4-BE49-F238E27FC236}">
                    <a16:creationId xmlns:a16="http://schemas.microsoft.com/office/drawing/2014/main" xmlns="" id="{17FD6DE5-6640-4F4D-9F06-1D916F3EAF4A}"/>
                  </a:ext>
                </a:extLst>
              </p:cNvPr>
              <p:cNvSpPr txBox="1"/>
              <p:nvPr/>
            </p:nvSpPr>
            <p:spPr>
              <a:xfrm>
                <a:off x="10065031" y="1786141"/>
                <a:ext cx="399987" cy="320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992" dirty="0">
                    <a:solidFill>
                      <a:schemeClr val="bg1"/>
                    </a:solidFill>
                  </a:rPr>
                  <a:t>سيدي</a:t>
                </a:r>
                <a:r>
                  <a:rPr lang="ar-DZ" sz="1116" dirty="0">
                    <a:solidFill>
                      <a:schemeClr val="bg1"/>
                    </a:solidFill>
                  </a:rPr>
                  <a:t> </a:t>
                </a:r>
                <a:r>
                  <a:rPr lang="ar-DZ" sz="992" dirty="0">
                    <a:solidFill>
                      <a:schemeClr val="bg1"/>
                    </a:solidFill>
                  </a:rPr>
                  <a:t>بوبكر</a:t>
                </a:r>
                <a:endParaRPr lang="fr-FR" sz="992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ZoneTexte 110">
                <a:extLst>
                  <a:ext uri="{FF2B5EF4-FFF2-40B4-BE49-F238E27FC236}">
                    <a16:creationId xmlns:a16="http://schemas.microsoft.com/office/drawing/2014/main" xmlns="" id="{FF8B239D-F5A3-4FDB-AF14-D3717C2E0E79}"/>
                  </a:ext>
                </a:extLst>
              </p:cNvPr>
              <p:cNvSpPr txBox="1"/>
              <p:nvPr/>
            </p:nvSpPr>
            <p:spPr>
              <a:xfrm>
                <a:off x="9943183" y="1672878"/>
                <a:ext cx="368874" cy="170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68"/>
                  </a:lnSpc>
                </a:pPr>
                <a:r>
                  <a:rPr lang="ar-DZ" sz="992" dirty="0">
                    <a:solidFill>
                      <a:srgbClr val="961D5E"/>
                    </a:solidFill>
                  </a:rPr>
                  <a:t>رأس</a:t>
                </a:r>
                <a:endParaRPr lang="fr-FR" sz="992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xmlns="" id="{169DA64C-2B8F-47BB-BE0F-F9F6F6D8446C}"/>
                  </a:ext>
                </a:extLst>
              </p:cNvPr>
              <p:cNvSpPr txBox="1"/>
              <p:nvPr/>
            </p:nvSpPr>
            <p:spPr>
              <a:xfrm>
                <a:off x="9853454" y="1853866"/>
                <a:ext cx="423154" cy="197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992" dirty="0">
                    <a:solidFill>
                      <a:srgbClr val="961D5E"/>
                    </a:solidFill>
                  </a:rPr>
                  <a:t>تويست</a:t>
                </a:r>
                <a:endParaRPr lang="fr-FR" sz="992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xmlns="" id="{AC6852F1-BDB2-4126-B1CE-00D2C7A40791}"/>
                  </a:ext>
                </a:extLst>
              </p:cNvPr>
              <p:cNvSpPr txBox="1"/>
              <p:nvPr/>
            </p:nvSpPr>
            <p:spPr>
              <a:xfrm>
                <a:off x="9777306" y="1773003"/>
                <a:ext cx="459683" cy="170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868"/>
                  </a:lnSpc>
                </a:pPr>
                <a:r>
                  <a:rPr lang="ar-DZ" sz="992" dirty="0">
                    <a:solidFill>
                      <a:srgbClr val="961D5E"/>
                    </a:solidFill>
                  </a:rPr>
                  <a:t>عصفور</a:t>
                </a:r>
                <a:endParaRPr lang="fr-FR" sz="992" dirty="0">
                  <a:solidFill>
                    <a:srgbClr val="961D5E"/>
                  </a:solidFill>
                </a:endParaRPr>
              </a:p>
            </p:txBody>
          </p:sp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xmlns="" id="{23C45AD9-6AFB-407A-A401-A38962188ABD}"/>
                  </a:ext>
                </a:extLst>
              </p:cNvPr>
              <p:cNvSpPr txBox="1"/>
              <p:nvPr/>
            </p:nvSpPr>
            <p:spPr>
              <a:xfrm>
                <a:off x="9112880" y="3426894"/>
                <a:ext cx="871008" cy="24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DZ" sz="1364" dirty="0">
                    <a:solidFill>
                      <a:srgbClr val="961D5E"/>
                    </a:solidFill>
                  </a:rPr>
                  <a:t>عين بني مطهر</a:t>
                </a:r>
                <a:endParaRPr lang="fr-FR" sz="1364" dirty="0">
                  <a:solidFill>
                    <a:srgbClr val="961D5E"/>
                  </a:solidFill>
                </a:endParaRPr>
              </a:p>
            </p:txBody>
          </p:sp>
        </p:grp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xmlns="" id="{902217F9-88F2-4CD3-BF29-38A13D419AB7}"/>
                </a:ext>
              </a:extLst>
            </p:cNvPr>
            <p:cNvSpPr/>
            <p:nvPr/>
          </p:nvSpPr>
          <p:spPr>
            <a:xfrm>
              <a:off x="9148932" y="2479865"/>
              <a:ext cx="91331" cy="91331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xmlns="" id="{7AD7964F-1567-4938-9E8D-E94826C221CC}"/>
                </a:ext>
              </a:extLst>
            </p:cNvPr>
            <p:cNvSpPr/>
            <p:nvPr/>
          </p:nvSpPr>
          <p:spPr>
            <a:xfrm>
              <a:off x="8182717" y="2720752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xmlns="" id="{A9A53AA6-037A-4CD9-891C-FA6E707C57EF}"/>
                </a:ext>
              </a:extLst>
            </p:cNvPr>
            <p:cNvSpPr/>
            <p:nvPr/>
          </p:nvSpPr>
          <p:spPr>
            <a:xfrm>
              <a:off x="9758719" y="2485844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xmlns="" id="{8950A4C9-4691-49B5-B0E5-400D2484C39F}"/>
                </a:ext>
              </a:extLst>
            </p:cNvPr>
            <p:cNvSpPr/>
            <p:nvPr/>
          </p:nvSpPr>
          <p:spPr>
            <a:xfrm>
              <a:off x="9327871" y="2238946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xmlns="" id="{9309F0EA-89F4-4058-89F7-4F9144FD215E}"/>
                </a:ext>
              </a:extLst>
            </p:cNvPr>
            <p:cNvSpPr/>
            <p:nvPr/>
          </p:nvSpPr>
          <p:spPr>
            <a:xfrm>
              <a:off x="7802967" y="4283277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xmlns="" id="{B69D7CEA-F389-456C-910C-C1508DDE4429}"/>
                </a:ext>
              </a:extLst>
            </p:cNvPr>
            <p:cNvSpPr/>
            <p:nvPr/>
          </p:nvSpPr>
          <p:spPr>
            <a:xfrm>
              <a:off x="8416827" y="3857201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xmlns="" id="{4698B9CC-FBF3-4758-AF3C-36F7C45C3154}"/>
                </a:ext>
              </a:extLst>
            </p:cNvPr>
            <p:cNvSpPr/>
            <p:nvPr/>
          </p:nvSpPr>
          <p:spPr>
            <a:xfrm>
              <a:off x="8131503" y="3137691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xmlns="" id="{96268AA8-8AA2-4692-998F-C69F80F2AF11}"/>
                </a:ext>
              </a:extLst>
            </p:cNvPr>
            <p:cNvSpPr/>
            <p:nvPr/>
          </p:nvSpPr>
          <p:spPr>
            <a:xfrm>
              <a:off x="8902489" y="2614883"/>
              <a:ext cx="89589" cy="89589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 dirty="0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xmlns="" id="{DAFF344B-2B00-4A06-ACFE-1B7512967168}"/>
                </a:ext>
              </a:extLst>
            </p:cNvPr>
            <p:cNvSpPr/>
            <p:nvPr/>
          </p:nvSpPr>
          <p:spPr>
            <a:xfrm>
              <a:off x="9944585" y="3882688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xmlns="" id="{CAB2E633-0CEA-4EA1-97D8-6310667441B4}"/>
                </a:ext>
              </a:extLst>
            </p:cNvPr>
            <p:cNvSpPr/>
            <p:nvPr/>
          </p:nvSpPr>
          <p:spPr>
            <a:xfrm>
              <a:off x="9270582" y="3831366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xmlns="" id="{C279D92C-0426-4B1B-B87F-9A768EFD2B06}"/>
                </a:ext>
              </a:extLst>
            </p:cNvPr>
            <p:cNvSpPr/>
            <p:nvPr/>
          </p:nvSpPr>
          <p:spPr>
            <a:xfrm>
              <a:off x="9180912" y="3387163"/>
              <a:ext cx="110582" cy="110582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xmlns="" id="{6B070157-3EC4-4139-93E4-942D291D1E08}"/>
                </a:ext>
              </a:extLst>
            </p:cNvPr>
            <p:cNvSpPr/>
            <p:nvPr/>
          </p:nvSpPr>
          <p:spPr>
            <a:xfrm>
              <a:off x="9691469" y="1741991"/>
              <a:ext cx="72000" cy="72000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xmlns="" id="{A5244C22-2FC4-416A-8C33-AFD8A4BEA0A5}"/>
                </a:ext>
              </a:extLst>
            </p:cNvPr>
            <p:cNvSpPr/>
            <p:nvPr/>
          </p:nvSpPr>
          <p:spPr>
            <a:xfrm>
              <a:off x="9646363" y="2010533"/>
              <a:ext cx="72000" cy="72000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xmlns="" id="{218FC679-FB0C-44CA-BB8E-C3B8FEC74C40}"/>
                </a:ext>
              </a:extLst>
            </p:cNvPr>
            <p:cNvSpPr txBox="1"/>
            <p:nvPr/>
          </p:nvSpPr>
          <p:spPr>
            <a:xfrm>
              <a:off x="9078954" y="895674"/>
              <a:ext cx="1290691" cy="42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02" b="1" dirty="0"/>
                <a:t>تحويل الأنشطة المنجمية الى أنشطة فلاحية</a:t>
              </a:r>
              <a:r>
                <a:rPr lang="ar-DZ" sz="1488" dirty="0"/>
                <a:t> </a:t>
              </a:r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xmlns="" id="{1264D488-1E2F-45D1-9812-59B38ADA38EE}"/>
                </a:ext>
              </a:extLst>
            </p:cNvPr>
            <p:cNvSpPr txBox="1"/>
            <p:nvPr/>
          </p:nvSpPr>
          <p:spPr>
            <a:xfrm>
              <a:off x="7537043" y="1687069"/>
              <a:ext cx="1080961" cy="42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02" b="1" dirty="0"/>
                <a:t>هيكلة الأنشطة المنجمية العشوائية </a:t>
              </a:r>
              <a:r>
                <a:rPr lang="ar-DZ" sz="1488" dirty="0"/>
                <a:t> </a:t>
              </a: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xmlns="" id="{99EEAAB9-FD17-4133-ABC0-04E59B3286A2}"/>
                </a:ext>
              </a:extLst>
            </p:cNvPr>
            <p:cNvSpPr/>
            <p:nvPr/>
          </p:nvSpPr>
          <p:spPr>
            <a:xfrm>
              <a:off x="7906296" y="1896956"/>
              <a:ext cx="1269441" cy="577724"/>
            </a:xfrm>
            <a:custGeom>
              <a:avLst/>
              <a:gdLst>
                <a:gd name="connsiteX0" fmla="*/ 0 w 1269441"/>
                <a:gd name="connsiteY0" fmla="*/ 0 h 472273"/>
                <a:gd name="connsiteX1" fmla="*/ 569406 w 1269441"/>
                <a:gd name="connsiteY1" fmla="*/ 6699 h 472273"/>
                <a:gd name="connsiteX2" fmla="*/ 1269441 w 1269441"/>
                <a:gd name="connsiteY2" fmla="*/ 472273 h 47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441" h="472273">
                  <a:moveTo>
                    <a:pt x="0" y="0"/>
                  </a:moveTo>
                  <a:lnTo>
                    <a:pt x="569406" y="6699"/>
                  </a:lnTo>
                  <a:lnTo>
                    <a:pt x="1269441" y="472273"/>
                  </a:lnTo>
                </a:path>
              </a:pathLst>
            </a:custGeom>
            <a:noFill/>
            <a:ln w="952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xmlns="" id="{4FA6B27D-4BBF-4C1D-A6AE-B77345E7AD47}"/>
                </a:ext>
              </a:extLst>
            </p:cNvPr>
            <p:cNvSpPr/>
            <p:nvPr/>
          </p:nvSpPr>
          <p:spPr>
            <a:xfrm>
              <a:off x="9988101" y="1933918"/>
              <a:ext cx="72000" cy="72000"/>
            </a:xfrm>
            <a:prstGeom prst="ellipse">
              <a:avLst/>
            </a:prstGeom>
            <a:solidFill>
              <a:srgbClr val="961D5E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</p:grpSp>
      <p:sp>
        <p:nvSpPr>
          <p:cNvPr id="123" name="ZoneTexte 122">
            <a:extLst>
              <a:ext uri="{FF2B5EF4-FFF2-40B4-BE49-F238E27FC236}">
                <a16:creationId xmlns:a16="http://schemas.microsoft.com/office/drawing/2014/main" xmlns="" id="{A4D1393D-9B84-4A39-82D3-C1F25F7AF0E8}"/>
              </a:ext>
            </a:extLst>
          </p:cNvPr>
          <p:cNvSpPr txBox="1"/>
          <p:nvPr/>
        </p:nvSpPr>
        <p:spPr>
          <a:xfrm>
            <a:off x="3965416" y="761373"/>
            <a:ext cx="567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36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حصيلة</a:t>
            </a:r>
            <a:r>
              <a:rPr lang="ar-DZ" sz="28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 </a:t>
            </a:r>
            <a:r>
              <a:rPr lang="ar-DZ" sz="36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المرحلة</a:t>
            </a:r>
            <a:r>
              <a:rPr lang="ar-DZ" sz="28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 </a:t>
            </a:r>
            <a:r>
              <a:rPr lang="ar-DZ" sz="36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للتعاونيات</a:t>
            </a:r>
            <a:endParaRPr lang="fr-FR" sz="3600" dirty="0">
              <a:solidFill>
                <a:schemeClr val="tx2">
                  <a:lumMod val="75000"/>
                </a:schemeClr>
              </a:solidFill>
              <a:cs typeface="mohammad bold art 1" pitchFamily="2" charset="-78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D34AFB2-2A77-401E-B9D9-BE4B3FD6E8BF}"/>
              </a:ext>
            </a:extLst>
          </p:cNvPr>
          <p:cNvGrpSpPr/>
          <p:nvPr/>
        </p:nvGrpSpPr>
        <p:grpSpPr>
          <a:xfrm>
            <a:off x="9573278" y="2553800"/>
            <a:ext cx="5371293" cy="7568961"/>
            <a:chOff x="9330382" y="2368056"/>
            <a:chExt cx="5371293" cy="7568961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xmlns="" id="{F3FC086D-35B5-45C4-8519-53919387174E}"/>
                </a:ext>
              </a:extLst>
            </p:cNvPr>
            <p:cNvSpPr/>
            <p:nvPr/>
          </p:nvSpPr>
          <p:spPr>
            <a:xfrm>
              <a:off x="9330382" y="2368056"/>
              <a:ext cx="5371293" cy="7568961"/>
            </a:xfrm>
            <a:prstGeom prst="roundRect">
              <a:avLst>
                <a:gd name="adj" fmla="val 70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rgbClr val="961D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xmlns="" id="{D57A1C91-2713-4FD2-94AC-3F3FA9AA69CC}"/>
                </a:ext>
              </a:extLst>
            </p:cNvPr>
            <p:cNvGrpSpPr/>
            <p:nvPr/>
          </p:nvGrpSpPr>
          <p:grpSpPr>
            <a:xfrm>
              <a:off x="10967201" y="8565804"/>
              <a:ext cx="1159957" cy="1165965"/>
              <a:chOff x="5675450" y="5126444"/>
              <a:chExt cx="1754835" cy="1325898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xmlns="" id="{71BC8054-DEFA-4958-B66C-7FABCCCBE9F9}"/>
                  </a:ext>
                </a:extLst>
              </p:cNvPr>
              <p:cNvSpPr/>
              <p:nvPr/>
            </p:nvSpPr>
            <p:spPr>
              <a:xfrm>
                <a:off x="5675450" y="512644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xmlns="" id="{97967CA1-FF36-490D-9B32-9E9FA3F78ED2}"/>
                  </a:ext>
                </a:extLst>
              </p:cNvPr>
              <p:cNvSpPr/>
              <p:nvPr/>
            </p:nvSpPr>
            <p:spPr>
              <a:xfrm>
                <a:off x="5675450" y="638681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</p:grp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xmlns="" id="{CB3BC4E5-EE8F-4DF8-BF08-B743D497DD13}"/>
                </a:ext>
              </a:extLst>
            </p:cNvPr>
            <p:cNvGrpSpPr/>
            <p:nvPr/>
          </p:nvGrpSpPr>
          <p:grpSpPr>
            <a:xfrm>
              <a:off x="12287936" y="8566929"/>
              <a:ext cx="2176178" cy="1165965"/>
              <a:chOff x="7806997" y="5152554"/>
              <a:chExt cx="1754835" cy="1325898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xmlns="" id="{1BA528A1-53FC-4A22-9E48-16C997772B50}"/>
                  </a:ext>
                </a:extLst>
              </p:cNvPr>
              <p:cNvSpPr/>
              <p:nvPr/>
            </p:nvSpPr>
            <p:spPr>
              <a:xfrm>
                <a:off x="7806997" y="515255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xmlns="" id="{0013F94E-54D5-4D04-B42D-1379F014422C}"/>
                  </a:ext>
                </a:extLst>
              </p:cNvPr>
              <p:cNvSpPr/>
              <p:nvPr/>
            </p:nvSpPr>
            <p:spPr>
              <a:xfrm>
                <a:off x="7806997" y="641292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 dirty="0"/>
              </a:p>
            </p:txBody>
          </p:sp>
        </p:grp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xmlns="" id="{A9645095-04C3-40F6-BE96-BE1CCAEA4592}"/>
                </a:ext>
              </a:extLst>
            </p:cNvPr>
            <p:cNvSpPr txBox="1"/>
            <p:nvPr/>
          </p:nvSpPr>
          <p:spPr>
            <a:xfrm>
              <a:off x="13669222" y="8870941"/>
              <a:ext cx="846388" cy="32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DZ" sz="1488" b="1" dirty="0">
                  <a:solidFill>
                    <a:schemeClr val="tx2">
                      <a:lumMod val="75000"/>
                    </a:schemeClr>
                  </a:solidFill>
                  <a:cs typeface="mohammad bold art 1" pitchFamily="2" charset="-78"/>
                </a:rPr>
                <a:t>تحويل</a:t>
              </a:r>
              <a:endParaRPr lang="fr-FR" sz="1488" b="1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endParaRP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xmlns="" id="{3820C5A4-5E35-4B30-B729-A120D3422F07}"/>
                </a:ext>
              </a:extLst>
            </p:cNvPr>
            <p:cNvSpPr txBox="1"/>
            <p:nvPr/>
          </p:nvSpPr>
          <p:spPr>
            <a:xfrm>
              <a:off x="12224250" y="9164507"/>
              <a:ext cx="2302814" cy="30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64" dirty="0">
                  <a:cs typeface="mohammad bold art 1" pitchFamily="2" charset="-78"/>
                </a:rPr>
                <a:t>الى نشاط فلاحي بسيدي بوبكر</a:t>
              </a:r>
              <a:endParaRPr lang="fr-FR" sz="1364" dirty="0">
                <a:cs typeface="mohammad bold art 1" pitchFamily="2" charset="-78"/>
              </a:endParaRPr>
            </a:p>
          </p:txBody>
        </p:sp>
        <p:sp>
          <p:nvSpPr>
            <p:cNvPr id="174" name="ZoneTexte 173">
              <a:extLst>
                <a:ext uri="{FF2B5EF4-FFF2-40B4-BE49-F238E27FC236}">
                  <a16:creationId xmlns:a16="http://schemas.microsoft.com/office/drawing/2014/main" xmlns="" id="{EC484E2D-4164-4ED6-9CEB-46485B87E89C}"/>
                </a:ext>
              </a:extLst>
            </p:cNvPr>
            <p:cNvSpPr txBox="1"/>
            <p:nvPr/>
          </p:nvSpPr>
          <p:spPr>
            <a:xfrm>
              <a:off x="13082092" y="8770281"/>
              <a:ext cx="872555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DZ" sz="2480" b="1" dirty="0">
                  <a:solidFill>
                    <a:srgbClr val="993366"/>
                  </a:solidFill>
                </a:rPr>
                <a:t>105</a:t>
              </a:r>
              <a:endParaRPr lang="fr-FR" sz="2480" b="1" dirty="0">
                <a:solidFill>
                  <a:srgbClr val="993366"/>
                </a:solidFill>
              </a:endParaRPr>
            </a:p>
          </p:txBody>
        </p:sp>
        <p:sp>
          <p:nvSpPr>
            <p:cNvPr id="178" name="ZoneTexte 177">
              <a:extLst>
                <a:ext uri="{FF2B5EF4-FFF2-40B4-BE49-F238E27FC236}">
                  <a16:creationId xmlns:a16="http://schemas.microsoft.com/office/drawing/2014/main" xmlns="" id="{7FEFEC35-EBCA-4752-ABA2-768FB1F61E04}"/>
                </a:ext>
              </a:extLst>
            </p:cNvPr>
            <p:cNvSpPr txBox="1"/>
            <p:nvPr/>
          </p:nvSpPr>
          <p:spPr>
            <a:xfrm>
              <a:off x="12216315" y="8879175"/>
              <a:ext cx="1159342" cy="30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64" dirty="0">
                  <a:cs typeface="mohammad bold art 1" pitchFamily="2" charset="-78"/>
                </a:rPr>
                <a:t> حرفي منجمي</a:t>
              </a:r>
              <a:endParaRPr lang="fr-FR" sz="1364" dirty="0">
                <a:cs typeface="mohammad bold art 1" pitchFamily="2" charset="-78"/>
              </a:endParaRP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xmlns="" id="{9E9A63F6-022A-497C-8E0A-C1C8CDBA0680}"/>
                </a:ext>
              </a:extLst>
            </p:cNvPr>
            <p:cNvSpPr txBox="1"/>
            <p:nvPr/>
          </p:nvSpPr>
          <p:spPr>
            <a:xfrm>
              <a:off x="11018697" y="8847695"/>
              <a:ext cx="1159342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64" dirty="0">
                  <a:cs typeface="mohammad bold art 1" pitchFamily="2" charset="-78"/>
                </a:rPr>
                <a:t> </a:t>
              </a:r>
              <a:r>
                <a:rPr lang="ar-DZ" sz="2480" b="1" dirty="0">
                  <a:solidFill>
                    <a:srgbClr val="993366"/>
                  </a:solidFill>
                </a:rPr>
                <a:t>21</a:t>
              </a:r>
              <a:r>
                <a:rPr lang="ar-DZ" sz="1364" dirty="0">
                  <a:cs typeface="mohammad bold art 1" pitchFamily="2" charset="-78"/>
                </a:rPr>
                <a:t> تعاونية</a:t>
              </a:r>
              <a:endParaRPr lang="fr-FR" sz="1364" dirty="0">
                <a:cs typeface="mohammad bold art 1" pitchFamily="2" charset="-78"/>
              </a:endParaRPr>
            </a:p>
          </p:txBody>
        </p:sp>
        <p:grpSp>
          <p:nvGrpSpPr>
            <p:cNvPr id="200" name="Groupe 199">
              <a:extLst>
                <a:ext uri="{FF2B5EF4-FFF2-40B4-BE49-F238E27FC236}">
                  <a16:creationId xmlns:a16="http://schemas.microsoft.com/office/drawing/2014/main" xmlns="" id="{1D0D5D19-F0B1-4C70-9F20-DD83C8E88A66}"/>
                </a:ext>
              </a:extLst>
            </p:cNvPr>
            <p:cNvGrpSpPr/>
            <p:nvPr/>
          </p:nvGrpSpPr>
          <p:grpSpPr>
            <a:xfrm>
              <a:off x="9722977" y="3961609"/>
              <a:ext cx="4909560" cy="4026269"/>
              <a:chOff x="7710843" y="1833954"/>
              <a:chExt cx="3958990" cy="3246719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xmlns="" id="{6F6E4102-F080-49C5-A4D4-F1EA3809CD76}"/>
                  </a:ext>
                </a:extLst>
              </p:cNvPr>
              <p:cNvSpPr/>
              <p:nvPr/>
            </p:nvSpPr>
            <p:spPr>
              <a:xfrm rot="3549414">
                <a:off x="9525224" y="4071129"/>
                <a:ext cx="134307" cy="1010392"/>
              </a:xfrm>
              <a:prstGeom prst="rect">
                <a:avLst/>
              </a:prstGeom>
              <a:solidFill>
                <a:srgbClr val="2F8A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xmlns="" id="{55DD9EED-C024-472C-B70E-446C2E9F5BF4}"/>
                  </a:ext>
                </a:extLst>
              </p:cNvPr>
              <p:cNvSpPr/>
              <p:nvPr/>
            </p:nvSpPr>
            <p:spPr>
              <a:xfrm rot="18205583">
                <a:off x="9540391" y="3521318"/>
                <a:ext cx="134307" cy="1010392"/>
              </a:xfrm>
              <a:prstGeom prst="rect">
                <a:avLst/>
              </a:prstGeom>
              <a:solidFill>
                <a:srgbClr val="71CC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xmlns="" id="{94754235-FB94-4974-800D-4899ED7DA44F}"/>
                  </a:ext>
                </a:extLst>
              </p:cNvPr>
              <p:cNvSpPr/>
              <p:nvPr/>
            </p:nvSpPr>
            <p:spPr>
              <a:xfrm rot="3549414">
                <a:off x="9569525" y="2923715"/>
                <a:ext cx="134307" cy="1010392"/>
              </a:xfrm>
              <a:prstGeom prst="rect">
                <a:avLst/>
              </a:prstGeom>
              <a:solidFill>
                <a:srgbClr val="F3A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xmlns="" id="{C2E26CC7-8B98-4027-8DB9-D3E314DFC911}"/>
                  </a:ext>
                </a:extLst>
              </p:cNvPr>
              <p:cNvSpPr/>
              <p:nvPr/>
            </p:nvSpPr>
            <p:spPr>
              <a:xfrm rot="18205583">
                <a:off x="9541733" y="2382128"/>
                <a:ext cx="134307" cy="1010392"/>
              </a:xfrm>
              <a:prstGeom prst="rect">
                <a:avLst/>
              </a:prstGeom>
              <a:solidFill>
                <a:srgbClr val="FD83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xmlns="" id="{48E4E79F-B82D-48BA-84FB-AE892CCB8FFA}"/>
                  </a:ext>
                </a:extLst>
              </p:cNvPr>
              <p:cNvSpPr/>
              <p:nvPr/>
            </p:nvSpPr>
            <p:spPr>
              <a:xfrm rot="3549414">
                <a:off x="9597925" y="1886332"/>
                <a:ext cx="134307" cy="1010392"/>
              </a:xfrm>
              <a:prstGeom prst="rect">
                <a:avLst/>
              </a:prstGeom>
              <a:solidFill>
                <a:srgbClr val="F02E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grpSp>
            <p:nvGrpSpPr>
              <p:cNvPr id="141" name="Groupe 140">
                <a:extLst>
                  <a:ext uri="{FF2B5EF4-FFF2-40B4-BE49-F238E27FC236}">
                    <a16:creationId xmlns:a16="http://schemas.microsoft.com/office/drawing/2014/main" xmlns="" id="{07775366-2067-4879-B6E5-EDE875F61D02}"/>
                  </a:ext>
                </a:extLst>
              </p:cNvPr>
              <p:cNvGrpSpPr/>
              <p:nvPr/>
            </p:nvGrpSpPr>
            <p:grpSpPr>
              <a:xfrm>
                <a:off x="9812915" y="1833954"/>
                <a:ext cx="1772820" cy="558380"/>
                <a:chOff x="9573563" y="1909744"/>
                <a:chExt cx="1772820" cy="558380"/>
              </a:xfrm>
            </p:grpSpPr>
            <p:sp>
              <p:nvSpPr>
                <p:cNvPr id="142" name="Forme libre : forme 141">
                  <a:extLst>
                    <a:ext uri="{FF2B5EF4-FFF2-40B4-BE49-F238E27FC236}">
                      <a16:creationId xmlns:a16="http://schemas.microsoft.com/office/drawing/2014/main" xmlns="" id="{38A3CBF8-AE19-4B01-B0D4-093E20058E27}"/>
                    </a:ext>
                  </a:extLst>
                </p:cNvPr>
                <p:cNvSpPr/>
                <p:nvPr/>
              </p:nvSpPr>
              <p:spPr>
                <a:xfrm>
                  <a:off x="9918661" y="1939110"/>
                  <a:ext cx="1427722" cy="491038"/>
                </a:xfrm>
                <a:custGeom>
                  <a:avLst/>
                  <a:gdLst>
                    <a:gd name="connsiteX0" fmla="*/ 32860 w 1427722"/>
                    <a:gd name="connsiteY0" fmla="*/ 0 h 491038"/>
                    <a:gd name="connsiteX1" fmla="*/ 1182203 w 1427722"/>
                    <a:gd name="connsiteY1" fmla="*/ 0 h 491038"/>
                    <a:gd name="connsiteX2" fmla="*/ 1427722 w 1427722"/>
                    <a:gd name="connsiteY2" fmla="*/ 245519 h 491038"/>
                    <a:gd name="connsiteX3" fmla="*/ 1427721 w 1427722"/>
                    <a:gd name="connsiteY3" fmla="*/ 245519 h 491038"/>
                    <a:gd name="connsiteX4" fmla="*/ 1182202 w 1427722"/>
                    <a:gd name="connsiteY4" fmla="*/ 491038 h 491038"/>
                    <a:gd name="connsiteX5" fmla="*/ 32860 w 1427722"/>
                    <a:gd name="connsiteY5" fmla="*/ 491037 h 491038"/>
                    <a:gd name="connsiteX6" fmla="*/ 0 w 1427722"/>
                    <a:gd name="connsiteY6" fmla="*/ 487725 h 491038"/>
                    <a:gd name="connsiteX7" fmla="*/ 0 w 1427722"/>
                    <a:gd name="connsiteY7" fmla="*/ 3313 h 4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7722" h="491038">
                      <a:moveTo>
                        <a:pt x="32860" y="0"/>
                      </a:moveTo>
                      <a:lnTo>
                        <a:pt x="1182203" y="0"/>
                      </a:lnTo>
                      <a:cubicBezTo>
                        <a:pt x="1317799" y="0"/>
                        <a:pt x="1427722" y="109923"/>
                        <a:pt x="1427722" y="245519"/>
                      </a:cubicBezTo>
                      <a:lnTo>
                        <a:pt x="1427721" y="245519"/>
                      </a:lnTo>
                      <a:cubicBezTo>
                        <a:pt x="1427721" y="381115"/>
                        <a:pt x="1317798" y="491038"/>
                        <a:pt x="1182202" y="491038"/>
                      </a:cubicBezTo>
                      <a:lnTo>
                        <a:pt x="32860" y="491037"/>
                      </a:lnTo>
                      <a:lnTo>
                        <a:pt x="0" y="487725"/>
                      </a:lnTo>
                      <a:lnTo>
                        <a:pt x="0" y="3313"/>
                      </a:lnTo>
                      <a:close/>
                    </a:path>
                  </a:pathLst>
                </a:custGeom>
                <a:solidFill>
                  <a:srgbClr val="961D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143" name="Ellipse 142">
                  <a:extLst>
                    <a:ext uri="{FF2B5EF4-FFF2-40B4-BE49-F238E27FC236}">
                      <a16:creationId xmlns:a16="http://schemas.microsoft.com/office/drawing/2014/main" xmlns="" id="{2A31FE50-D640-4143-8AF5-D729E8E3B11E}"/>
                    </a:ext>
                  </a:extLst>
                </p:cNvPr>
                <p:cNvSpPr/>
                <p:nvPr/>
              </p:nvSpPr>
              <p:spPr>
                <a:xfrm>
                  <a:off x="9573563" y="1909744"/>
                  <a:ext cx="558380" cy="558380"/>
                </a:xfrm>
                <a:prstGeom prst="ellipse">
                  <a:avLst/>
                </a:prstGeom>
                <a:solidFill>
                  <a:srgbClr val="7A18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144" name="Ellipse 143">
                  <a:extLst>
                    <a:ext uri="{FF2B5EF4-FFF2-40B4-BE49-F238E27FC236}">
                      <a16:creationId xmlns:a16="http://schemas.microsoft.com/office/drawing/2014/main" xmlns="" id="{99A7DA81-F1CF-4919-AC16-9E7F119C88F9}"/>
                    </a:ext>
                  </a:extLst>
                </p:cNvPr>
                <p:cNvSpPr/>
                <p:nvPr/>
              </p:nvSpPr>
              <p:spPr>
                <a:xfrm>
                  <a:off x="9628527" y="1973700"/>
                  <a:ext cx="421858" cy="421858"/>
                </a:xfrm>
                <a:prstGeom prst="ellipse">
                  <a:avLst/>
                </a:prstGeom>
                <a:solidFill>
                  <a:srgbClr val="F3F1F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</p:grpSp>
          <p:grpSp>
            <p:nvGrpSpPr>
              <p:cNvPr id="145" name="Groupe 144">
                <a:extLst>
                  <a:ext uri="{FF2B5EF4-FFF2-40B4-BE49-F238E27FC236}">
                    <a16:creationId xmlns:a16="http://schemas.microsoft.com/office/drawing/2014/main" xmlns="" id="{BA3D4AFC-F0BC-4006-80CC-75579BA52461}"/>
                  </a:ext>
                </a:extLst>
              </p:cNvPr>
              <p:cNvGrpSpPr/>
              <p:nvPr/>
            </p:nvGrpSpPr>
            <p:grpSpPr>
              <a:xfrm>
                <a:off x="9787157" y="2925464"/>
                <a:ext cx="1772820" cy="558380"/>
                <a:chOff x="9573563" y="1909744"/>
                <a:chExt cx="1772820" cy="558380"/>
              </a:xfrm>
            </p:grpSpPr>
            <p:sp>
              <p:nvSpPr>
                <p:cNvPr id="146" name="Forme libre : forme 145">
                  <a:extLst>
                    <a:ext uri="{FF2B5EF4-FFF2-40B4-BE49-F238E27FC236}">
                      <a16:creationId xmlns:a16="http://schemas.microsoft.com/office/drawing/2014/main" xmlns="" id="{7426CC7E-C5F1-43B8-A179-B56D4CE7973D}"/>
                    </a:ext>
                  </a:extLst>
                </p:cNvPr>
                <p:cNvSpPr/>
                <p:nvPr/>
              </p:nvSpPr>
              <p:spPr>
                <a:xfrm>
                  <a:off x="9918661" y="1939110"/>
                  <a:ext cx="1427722" cy="491038"/>
                </a:xfrm>
                <a:custGeom>
                  <a:avLst/>
                  <a:gdLst>
                    <a:gd name="connsiteX0" fmla="*/ 32860 w 1427722"/>
                    <a:gd name="connsiteY0" fmla="*/ 0 h 491038"/>
                    <a:gd name="connsiteX1" fmla="*/ 1182203 w 1427722"/>
                    <a:gd name="connsiteY1" fmla="*/ 0 h 491038"/>
                    <a:gd name="connsiteX2" fmla="*/ 1427722 w 1427722"/>
                    <a:gd name="connsiteY2" fmla="*/ 245519 h 491038"/>
                    <a:gd name="connsiteX3" fmla="*/ 1427721 w 1427722"/>
                    <a:gd name="connsiteY3" fmla="*/ 245519 h 491038"/>
                    <a:gd name="connsiteX4" fmla="*/ 1182202 w 1427722"/>
                    <a:gd name="connsiteY4" fmla="*/ 491038 h 491038"/>
                    <a:gd name="connsiteX5" fmla="*/ 32860 w 1427722"/>
                    <a:gd name="connsiteY5" fmla="*/ 491037 h 491038"/>
                    <a:gd name="connsiteX6" fmla="*/ 0 w 1427722"/>
                    <a:gd name="connsiteY6" fmla="*/ 487725 h 491038"/>
                    <a:gd name="connsiteX7" fmla="*/ 0 w 1427722"/>
                    <a:gd name="connsiteY7" fmla="*/ 3313 h 4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7722" h="491038">
                      <a:moveTo>
                        <a:pt x="32860" y="0"/>
                      </a:moveTo>
                      <a:lnTo>
                        <a:pt x="1182203" y="0"/>
                      </a:lnTo>
                      <a:cubicBezTo>
                        <a:pt x="1317799" y="0"/>
                        <a:pt x="1427722" y="109923"/>
                        <a:pt x="1427722" y="245519"/>
                      </a:cubicBezTo>
                      <a:lnTo>
                        <a:pt x="1427721" y="245519"/>
                      </a:lnTo>
                      <a:cubicBezTo>
                        <a:pt x="1427721" y="381115"/>
                        <a:pt x="1317798" y="491038"/>
                        <a:pt x="1182202" y="491038"/>
                      </a:cubicBezTo>
                      <a:lnTo>
                        <a:pt x="32860" y="491037"/>
                      </a:lnTo>
                      <a:lnTo>
                        <a:pt x="0" y="487725"/>
                      </a:lnTo>
                      <a:lnTo>
                        <a:pt x="0" y="3313"/>
                      </a:lnTo>
                      <a:close/>
                    </a:path>
                  </a:pathLst>
                </a:custGeom>
                <a:solidFill>
                  <a:srgbClr val="961D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147" name="Ellipse 146">
                  <a:extLst>
                    <a:ext uri="{FF2B5EF4-FFF2-40B4-BE49-F238E27FC236}">
                      <a16:creationId xmlns:a16="http://schemas.microsoft.com/office/drawing/2014/main" xmlns="" id="{B683E2C0-388A-4EC9-91B9-1201BC28BD82}"/>
                    </a:ext>
                  </a:extLst>
                </p:cNvPr>
                <p:cNvSpPr/>
                <p:nvPr/>
              </p:nvSpPr>
              <p:spPr>
                <a:xfrm>
                  <a:off x="9573563" y="1909744"/>
                  <a:ext cx="558380" cy="558380"/>
                </a:xfrm>
                <a:prstGeom prst="ellipse">
                  <a:avLst/>
                </a:prstGeom>
                <a:solidFill>
                  <a:srgbClr val="7A18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148" name="Ellipse 147">
                  <a:extLst>
                    <a:ext uri="{FF2B5EF4-FFF2-40B4-BE49-F238E27FC236}">
                      <a16:creationId xmlns:a16="http://schemas.microsoft.com/office/drawing/2014/main" xmlns="" id="{EDADB101-0776-4615-B2A7-515FCD259551}"/>
                    </a:ext>
                  </a:extLst>
                </p:cNvPr>
                <p:cNvSpPr/>
                <p:nvPr/>
              </p:nvSpPr>
              <p:spPr>
                <a:xfrm>
                  <a:off x="9628527" y="1973700"/>
                  <a:ext cx="421858" cy="421858"/>
                </a:xfrm>
                <a:prstGeom prst="ellipse">
                  <a:avLst/>
                </a:prstGeom>
                <a:solidFill>
                  <a:srgbClr val="F3F1F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</p:grpSp>
          <p:grpSp>
            <p:nvGrpSpPr>
              <p:cNvPr id="149" name="Groupe 148">
                <a:extLst>
                  <a:ext uri="{FF2B5EF4-FFF2-40B4-BE49-F238E27FC236}">
                    <a16:creationId xmlns:a16="http://schemas.microsoft.com/office/drawing/2014/main" xmlns="" id="{BB5F6454-34BE-4923-8402-DE59CB07D735}"/>
                  </a:ext>
                </a:extLst>
              </p:cNvPr>
              <p:cNvGrpSpPr/>
              <p:nvPr/>
            </p:nvGrpSpPr>
            <p:grpSpPr>
              <a:xfrm>
                <a:off x="9812915" y="4006326"/>
                <a:ext cx="1772820" cy="558380"/>
                <a:chOff x="9573563" y="1909744"/>
                <a:chExt cx="1772820" cy="558380"/>
              </a:xfrm>
            </p:grpSpPr>
            <p:sp>
              <p:nvSpPr>
                <p:cNvPr id="150" name="Forme libre : forme 149">
                  <a:extLst>
                    <a:ext uri="{FF2B5EF4-FFF2-40B4-BE49-F238E27FC236}">
                      <a16:creationId xmlns:a16="http://schemas.microsoft.com/office/drawing/2014/main" xmlns="" id="{7A4FD504-5968-4BF5-95C5-743F952350D3}"/>
                    </a:ext>
                  </a:extLst>
                </p:cNvPr>
                <p:cNvSpPr/>
                <p:nvPr/>
              </p:nvSpPr>
              <p:spPr>
                <a:xfrm>
                  <a:off x="9918661" y="1939110"/>
                  <a:ext cx="1427722" cy="491038"/>
                </a:xfrm>
                <a:custGeom>
                  <a:avLst/>
                  <a:gdLst>
                    <a:gd name="connsiteX0" fmla="*/ 32860 w 1427722"/>
                    <a:gd name="connsiteY0" fmla="*/ 0 h 491038"/>
                    <a:gd name="connsiteX1" fmla="*/ 1182203 w 1427722"/>
                    <a:gd name="connsiteY1" fmla="*/ 0 h 491038"/>
                    <a:gd name="connsiteX2" fmla="*/ 1427722 w 1427722"/>
                    <a:gd name="connsiteY2" fmla="*/ 245519 h 491038"/>
                    <a:gd name="connsiteX3" fmla="*/ 1427721 w 1427722"/>
                    <a:gd name="connsiteY3" fmla="*/ 245519 h 491038"/>
                    <a:gd name="connsiteX4" fmla="*/ 1182202 w 1427722"/>
                    <a:gd name="connsiteY4" fmla="*/ 491038 h 491038"/>
                    <a:gd name="connsiteX5" fmla="*/ 32860 w 1427722"/>
                    <a:gd name="connsiteY5" fmla="*/ 491037 h 491038"/>
                    <a:gd name="connsiteX6" fmla="*/ 0 w 1427722"/>
                    <a:gd name="connsiteY6" fmla="*/ 487725 h 491038"/>
                    <a:gd name="connsiteX7" fmla="*/ 0 w 1427722"/>
                    <a:gd name="connsiteY7" fmla="*/ 3313 h 4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7722" h="491038">
                      <a:moveTo>
                        <a:pt x="32860" y="0"/>
                      </a:moveTo>
                      <a:lnTo>
                        <a:pt x="1182203" y="0"/>
                      </a:lnTo>
                      <a:cubicBezTo>
                        <a:pt x="1317799" y="0"/>
                        <a:pt x="1427722" y="109923"/>
                        <a:pt x="1427722" y="245519"/>
                      </a:cubicBezTo>
                      <a:lnTo>
                        <a:pt x="1427721" y="245519"/>
                      </a:lnTo>
                      <a:cubicBezTo>
                        <a:pt x="1427721" y="381115"/>
                        <a:pt x="1317798" y="491038"/>
                        <a:pt x="1182202" y="491038"/>
                      </a:cubicBezTo>
                      <a:lnTo>
                        <a:pt x="32860" y="491037"/>
                      </a:lnTo>
                      <a:lnTo>
                        <a:pt x="0" y="487725"/>
                      </a:lnTo>
                      <a:lnTo>
                        <a:pt x="0" y="3313"/>
                      </a:lnTo>
                      <a:close/>
                    </a:path>
                  </a:pathLst>
                </a:custGeom>
                <a:solidFill>
                  <a:srgbClr val="961D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151" name="Ellipse 150">
                  <a:extLst>
                    <a:ext uri="{FF2B5EF4-FFF2-40B4-BE49-F238E27FC236}">
                      <a16:creationId xmlns:a16="http://schemas.microsoft.com/office/drawing/2014/main" xmlns="" id="{6FACA1E3-137E-453C-B5B9-2111B7C99573}"/>
                    </a:ext>
                  </a:extLst>
                </p:cNvPr>
                <p:cNvSpPr/>
                <p:nvPr/>
              </p:nvSpPr>
              <p:spPr>
                <a:xfrm>
                  <a:off x="9573563" y="1909744"/>
                  <a:ext cx="558380" cy="558380"/>
                </a:xfrm>
                <a:prstGeom prst="ellipse">
                  <a:avLst/>
                </a:prstGeom>
                <a:solidFill>
                  <a:srgbClr val="7A18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152" name="Ellipse 151">
                  <a:extLst>
                    <a:ext uri="{FF2B5EF4-FFF2-40B4-BE49-F238E27FC236}">
                      <a16:creationId xmlns:a16="http://schemas.microsoft.com/office/drawing/2014/main" xmlns="" id="{6F65871E-3489-4E8D-A334-1F77FCCD1B48}"/>
                    </a:ext>
                  </a:extLst>
                </p:cNvPr>
                <p:cNvSpPr/>
                <p:nvPr/>
              </p:nvSpPr>
              <p:spPr>
                <a:xfrm>
                  <a:off x="9628527" y="1973700"/>
                  <a:ext cx="421858" cy="421858"/>
                </a:xfrm>
                <a:prstGeom prst="ellipse">
                  <a:avLst/>
                </a:prstGeom>
                <a:solidFill>
                  <a:srgbClr val="F3F1F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</p:grpSp>
          <p:sp>
            <p:nvSpPr>
              <p:cNvPr id="153" name="Forme libre : forme 152">
                <a:extLst>
                  <a:ext uri="{FF2B5EF4-FFF2-40B4-BE49-F238E27FC236}">
                    <a16:creationId xmlns:a16="http://schemas.microsoft.com/office/drawing/2014/main" xmlns="" id="{0011E0CE-79B4-4880-B876-E56DCFEBABC7}"/>
                  </a:ext>
                </a:extLst>
              </p:cNvPr>
              <p:cNvSpPr/>
              <p:nvPr/>
            </p:nvSpPr>
            <p:spPr>
              <a:xfrm flipH="1">
                <a:off x="7830586" y="4551659"/>
                <a:ext cx="1436616" cy="491038"/>
              </a:xfrm>
              <a:custGeom>
                <a:avLst/>
                <a:gdLst>
                  <a:gd name="connsiteX0" fmla="*/ 32860 w 1427722"/>
                  <a:gd name="connsiteY0" fmla="*/ 0 h 491038"/>
                  <a:gd name="connsiteX1" fmla="*/ 1182203 w 1427722"/>
                  <a:gd name="connsiteY1" fmla="*/ 0 h 491038"/>
                  <a:gd name="connsiteX2" fmla="*/ 1427722 w 1427722"/>
                  <a:gd name="connsiteY2" fmla="*/ 245519 h 491038"/>
                  <a:gd name="connsiteX3" fmla="*/ 1427721 w 1427722"/>
                  <a:gd name="connsiteY3" fmla="*/ 245519 h 491038"/>
                  <a:gd name="connsiteX4" fmla="*/ 1182202 w 1427722"/>
                  <a:gd name="connsiteY4" fmla="*/ 491038 h 491038"/>
                  <a:gd name="connsiteX5" fmla="*/ 32860 w 1427722"/>
                  <a:gd name="connsiteY5" fmla="*/ 491037 h 491038"/>
                  <a:gd name="connsiteX6" fmla="*/ 0 w 1427722"/>
                  <a:gd name="connsiteY6" fmla="*/ 487725 h 491038"/>
                  <a:gd name="connsiteX7" fmla="*/ 0 w 1427722"/>
                  <a:gd name="connsiteY7" fmla="*/ 3313 h 49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7722" h="491038">
                    <a:moveTo>
                      <a:pt x="32860" y="0"/>
                    </a:moveTo>
                    <a:lnTo>
                      <a:pt x="1182203" y="0"/>
                    </a:lnTo>
                    <a:cubicBezTo>
                      <a:pt x="1317799" y="0"/>
                      <a:pt x="1427722" y="109923"/>
                      <a:pt x="1427722" y="245519"/>
                    </a:cubicBezTo>
                    <a:lnTo>
                      <a:pt x="1427721" y="245519"/>
                    </a:lnTo>
                    <a:cubicBezTo>
                      <a:pt x="1427721" y="381115"/>
                      <a:pt x="1317798" y="491038"/>
                      <a:pt x="1182202" y="491038"/>
                    </a:cubicBezTo>
                    <a:lnTo>
                      <a:pt x="32860" y="491037"/>
                    </a:lnTo>
                    <a:lnTo>
                      <a:pt x="0" y="487725"/>
                    </a:lnTo>
                    <a:lnTo>
                      <a:pt x="0" y="3313"/>
                    </a:lnTo>
                    <a:close/>
                  </a:path>
                </a:pathLst>
              </a:custGeom>
              <a:solidFill>
                <a:srgbClr val="961D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3025"/>
              </a:p>
            </p:txBody>
          </p: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xmlns="" id="{03682E7E-C07F-4A22-BED0-C356DC9461A2}"/>
                  </a:ext>
                </a:extLst>
              </p:cNvPr>
              <p:cNvSpPr/>
              <p:nvPr/>
            </p:nvSpPr>
            <p:spPr>
              <a:xfrm>
                <a:off x="8922104" y="4522293"/>
                <a:ext cx="558380" cy="558380"/>
              </a:xfrm>
              <a:prstGeom prst="ellipse">
                <a:avLst/>
              </a:prstGeom>
              <a:solidFill>
                <a:srgbClr val="7A1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55" name="Ellipse 154">
                <a:extLst>
                  <a:ext uri="{FF2B5EF4-FFF2-40B4-BE49-F238E27FC236}">
                    <a16:creationId xmlns:a16="http://schemas.microsoft.com/office/drawing/2014/main" xmlns="" id="{FA9FE48E-42D2-4398-9794-B1E89DA858CC}"/>
                  </a:ext>
                </a:extLst>
              </p:cNvPr>
              <p:cNvSpPr/>
              <p:nvPr/>
            </p:nvSpPr>
            <p:spPr>
              <a:xfrm>
                <a:off x="8977068" y="4586249"/>
                <a:ext cx="421858" cy="421858"/>
              </a:xfrm>
              <a:prstGeom prst="ellipse">
                <a:avLst/>
              </a:prstGeom>
              <a:solidFill>
                <a:srgbClr val="F3F1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56" name="Forme libre : forme 155">
                <a:extLst>
                  <a:ext uri="{FF2B5EF4-FFF2-40B4-BE49-F238E27FC236}">
                    <a16:creationId xmlns:a16="http://schemas.microsoft.com/office/drawing/2014/main" xmlns="" id="{2935E62D-A6DB-4D2C-B378-3BDE130AFF3B}"/>
                  </a:ext>
                </a:extLst>
              </p:cNvPr>
              <p:cNvSpPr/>
              <p:nvPr/>
            </p:nvSpPr>
            <p:spPr>
              <a:xfrm flipH="1">
                <a:off x="7815965" y="3487925"/>
                <a:ext cx="1436616" cy="491038"/>
              </a:xfrm>
              <a:custGeom>
                <a:avLst/>
                <a:gdLst>
                  <a:gd name="connsiteX0" fmla="*/ 32860 w 1427722"/>
                  <a:gd name="connsiteY0" fmla="*/ 0 h 491038"/>
                  <a:gd name="connsiteX1" fmla="*/ 1182203 w 1427722"/>
                  <a:gd name="connsiteY1" fmla="*/ 0 h 491038"/>
                  <a:gd name="connsiteX2" fmla="*/ 1427722 w 1427722"/>
                  <a:gd name="connsiteY2" fmla="*/ 245519 h 491038"/>
                  <a:gd name="connsiteX3" fmla="*/ 1427721 w 1427722"/>
                  <a:gd name="connsiteY3" fmla="*/ 245519 h 491038"/>
                  <a:gd name="connsiteX4" fmla="*/ 1182202 w 1427722"/>
                  <a:gd name="connsiteY4" fmla="*/ 491038 h 491038"/>
                  <a:gd name="connsiteX5" fmla="*/ 32860 w 1427722"/>
                  <a:gd name="connsiteY5" fmla="*/ 491037 h 491038"/>
                  <a:gd name="connsiteX6" fmla="*/ 0 w 1427722"/>
                  <a:gd name="connsiteY6" fmla="*/ 487725 h 491038"/>
                  <a:gd name="connsiteX7" fmla="*/ 0 w 1427722"/>
                  <a:gd name="connsiteY7" fmla="*/ 3313 h 49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7722" h="491038">
                    <a:moveTo>
                      <a:pt x="32860" y="0"/>
                    </a:moveTo>
                    <a:lnTo>
                      <a:pt x="1182203" y="0"/>
                    </a:lnTo>
                    <a:cubicBezTo>
                      <a:pt x="1317799" y="0"/>
                      <a:pt x="1427722" y="109923"/>
                      <a:pt x="1427722" y="245519"/>
                    </a:cubicBezTo>
                    <a:lnTo>
                      <a:pt x="1427721" y="245519"/>
                    </a:lnTo>
                    <a:cubicBezTo>
                      <a:pt x="1427721" y="381115"/>
                      <a:pt x="1317798" y="491038"/>
                      <a:pt x="1182202" y="491038"/>
                    </a:cubicBezTo>
                    <a:lnTo>
                      <a:pt x="32860" y="491037"/>
                    </a:lnTo>
                    <a:lnTo>
                      <a:pt x="0" y="487725"/>
                    </a:lnTo>
                    <a:lnTo>
                      <a:pt x="0" y="3313"/>
                    </a:lnTo>
                    <a:close/>
                  </a:path>
                </a:pathLst>
              </a:custGeom>
              <a:solidFill>
                <a:srgbClr val="961D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3025"/>
              </a:p>
            </p:txBody>
          </p:sp>
          <p:sp>
            <p:nvSpPr>
              <p:cNvPr id="157" name="Ellipse 156">
                <a:extLst>
                  <a:ext uri="{FF2B5EF4-FFF2-40B4-BE49-F238E27FC236}">
                    <a16:creationId xmlns:a16="http://schemas.microsoft.com/office/drawing/2014/main" xmlns="" id="{9E970AAB-1465-43D2-9D42-AFBAE5FB5A55}"/>
                  </a:ext>
                </a:extLst>
              </p:cNvPr>
              <p:cNvSpPr/>
              <p:nvPr/>
            </p:nvSpPr>
            <p:spPr>
              <a:xfrm>
                <a:off x="8907483" y="3458559"/>
                <a:ext cx="558380" cy="558380"/>
              </a:xfrm>
              <a:prstGeom prst="ellipse">
                <a:avLst/>
              </a:prstGeom>
              <a:solidFill>
                <a:srgbClr val="7A1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xmlns="" id="{77085A09-44A3-4E70-9798-394341550C96}"/>
                  </a:ext>
                </a:extLst>
              </p:cNvPr>
              <p:cNvSpPr/>
              <p:nvPr/>
            </p:nvSpPr>
            <p:spPr>
              <a:xfrm>
                <a:off x="8962447" y="3522515"/>
                <a:ext cx="421858" cy="421858"/>
              </a:xfrm>
              <a:prstGeom prst="ellipse">
                <a:avLst/>
              </a:prstGeom>
              <a:solidFill>
                <a:srgbClr val="F3F1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59" name="Forme libre : forme 158">
                <a:extLst>
                  <a:ext uri="{FF2B5EF4-FFF2-40B4-BE49-F238E27FC236}">
                    <a16:creationId xmlns:a16="http://schemas.microsoft.com/office/drawing/2014/main" xmlns="" id="{61398916-40FB-4A37-997B-BD614AACF5F8}"/>
                  </a:ext>
                </a:extLst>
              </p:cNvPr>
              <p:cNvSpPr/>
              <p:nvPr/>
            </p:nvSpPr>
            <p:spPr>
              <a:xfrm flipH="1">
                <a:off x="7867481" y="2395134"/>
                <a:ext cx="1436616" cy="491038"/>
              </a:xfrm>
              <a:custGeom>
                <a:avLst/>
                <a:gdLst>
                  <a:gd name="connsiteX0" fmla="*/ 32860 w 1427722"/>
                  <a:gd name="connsiteY0" fmla="*/ 0 h 491038"/>
                  <a:gd name="connsiteX1" fmla="*/ 1182203 w 1427722"/>
                  <a:gd name="connsiteY1" fmla="*/ 0 h 491038"/>
                  <a:gd name="connsiteX2" fmla="*/ 1427722 w 1427722"/>
                  <a:gd name="connsiteY2" fmla="*/ 245519 h 491038"/>
                  <a:gd name="connsiteX3" fmla="*/ 1427721 w 1427722"/>
                  <a:gd name="connsiteY3" fmla="*/ 245519 h 491038"/>
                  <a:gd name="connsiteX4" fmla="*/ 1182202 w 1427722"/>
                  <a:gd name="connsiteY4" fmla="*/ 491038 h 491038"/>
                  <a:gd name="connsiteX5" fmla="*/ 32860 w 1427722"/>
                  <a:gd name="connsiteY5" fmla="*/ 491037 h 491038"/>
                  <a:gd name="connsiteX6" fmla="*/ 0 w 1427722"/>
                  <a:gd name="connsiteY6" fmla="*/ 487725 h 491038"/>
                  <a:gd name="connsiteX7" fmla="*/ 0 w 1427722"/>
                  <a:gd name="connsiteY7" fmla="*/ 3313 h 49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7722" h="491038">
                    <a:moveTo>
                      <a:pt x="32860" y="0"/>
                    </a:moveTo>
                    <a:lnTo>
                      <a:pt x="1182203" y="0"/>
                    </a:lnTo>
                    <a:cubicBezTo>
                      <a:pt x="1317799" y="0"/>
                      <a:pt x="1427722" y="109923"/>
                      <a:pt x="1427722" y="245519"/>
                    </a:cubicBezTo>
                    <a:lnTo>
                      <a:pt x="1427721" y="245519"/>
                    </a:lnTo>
                    <a:cubicBezTo>
                      <a:pt x="1427721" y="381115"/>
                      <a:pt x="1317798" y="491038"/>
                      <a:pt x="1182202" y="491038"/>
                    </a:cubicBezTo>
                    <a:lnTo>
                      <a:pt x="32860" y="491037"/>
                    </a:lnTo>
                    <a:lnTo>
                      <a:pt x="0" y="487725"/>
                    </a:lnTo>
                    <a:lnTo>
                      <a:pt x="0" y="3313"/>
                    </a:lnTo>
                    <a:close/>
                  </a:path>
                </a:pathLst>
              </a:custGeom>
              <a:solidFill>
                <a:srgbClr val="961D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3025"/>
              </a:p>
            </p:txBody>
          </p:sp>
          <p:sp>
            <p:nvSpPr>
              <p:cNvPr id="160" name="Ellipse 159">
                <a:extLst>
                  <a:ext uri="{FF2B5EF4-FFF2-40B4-BE49-F238E27FC236}">
                    <a16:creationId xmlns:a16="http://schemas.microsoft.com/office/drawing/2014/main" xmlns="" id="{6A440429-0539-44B0-9C15-2F12435A342A}"/>
                  </a:ext>
                </a:extLst>
              </p:cNvPr>
              <p:cNvSpPr/>
              <p:nvPr/>
            </p:nvSpPr>
            <p:spPr>
              <a:xfrm>
                <a:off x="8958999" y="2365768"/>
                <a:ext cx="558380" cy="558380"/>
              </a:xfrm>
              <a:prstGeom prst="ellipse">
                <a:avLst/>
              </a:prstGeom>
              <a:solidFill>
                <a:srgbClr val="7A1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xmlns="" id="{22A6D6EE-622B-4C49-A3CB-B47226C482D2}"/>
                  </a:ext>
                </a:extLst>
              </p:cNvPr>
              <p:cNvSpPr/>
              <p:nvPr/>
            </p:nvSpPr>
            <p:spPr>
              <a:xfrm>
                <a:off x="9013963" y="2429724"/>
                <a:ext cx="421858" cy="421858"/>
              </a:xfrm>
              <a:prstGeom prst="ellipse">
                <a:avLst/>
              </a:prstGeom>
              <a:solidFill>
                <a:srgbClr val="F3F1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62" name="ZoneTexte 161">
                <a:extLst>
                  <a:ext uri="{FF2B5EF4-FFF2-40B4-BE49-F238E27FC236}">
                    <a16:creationId xmlns:a16="http://schemas.microsoft.com/office/drawing/2014/main" xmlns="" id="{C1ABC6C4-78E6-4A9A-AB24-40036D23BE0E}"/>
                  </a:ext>
                </a:extLst>
              </p:cNvPr>
              <p:cNvSpPr txBox="1"/>
              <p:nvPr/>
            </p:nvSpPr>
            <p:spPr>
              <a:xfrm>
                <a:off x="9936968" y="1922901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1</a:t>
                </a:r>
              </a:p>
            </p:txBody>
          </p:sp>
          <p:sp>
            <p:nvSpPr>
              <p:cNvPr id="163" name="ZoneTexte 162">
                <a:extLst>
                  <a:ext uri="{FF2B5EF4-FFF2-40B4-BE49-F238E27FC236}">
                    <a16:creationId xmlns:a16="http://schemas.microsoft.com/office/drawing/2014/main" xmlns="" id="{6A51CC5E-325C-418F-9235-BBC88C5A2946}"/>
                  </a:ext>
                </a:extLst>
              </p:cNvPr>
              <p:cNvSpPr txBox="1"/>
              <p:nvPr/>
            </p:nvSpPr>
            <p:spPr>
              <a:xfrm>
                <a:off x="9079186" y="2443156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2</a:t>
                </a:r>
              </a:p>
            </p:txBody>
          </p:sp>
          <p:sp>
            <p:nvSpPr>
              <p:cNvPr id="164" name="ZoneTexte 163">
                <a:extLst>
                  <a:ext uri="{FF2B5EF4-FFF2-40B4-BE49-F238E27FC236}">
                    <a16:creationId xmlns:a16="http://schemas.microsoft.com/office/drawing/2014/main" xmlns="" id="{EF2E1E08-9C0F-4C2A-B8BE-5C4D840A77C1}"/>
                  </a:ext>
                </a:extLst>
              </p:cNvPr>
              <p:cNvSpPr txBox="1"/>
              <p:nvPr/>
            </p:nvSpPr>
            <p:spPr>
              <a:xfrm>
                <a:off x="9872980" y="3014203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3</a:t>
                </a:r>
              </a:p>
            </p:txBody>
          </p:sp>
          <p:sp>
            <p:nvSpPr>
              <p:cNvPr id="165" name="ZoneTexte 164">
                <a:extLst>
                  <a:ext uri="{FF2B5EF4-FFF2-40B4-BE49-F238E27FC236}">
                    <a16:creationId xmlns:a16="http://schemas.microsoft.com/office/drawing/2014/main" xmlns="" id="{20DD1256-6552-4266-ACF3-897D5C8F274E}"/>
                  </a:ext>
                </a:extLst>
              </p:cNvPr>
              <p:cNvSpPr txBox="1"/>
              <p:nvPr/>
            </p:nvSpPr>
            <p:spPr>
              <a:xfrm>
                <a:off x="9006990" y="3555664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4</a:t>
                </a:r>
              </a:p>
            </p:txBody>
          </p:sp>
          <p:sp>
            <p:nvSpPr>
              <p:cNvPr id="166" name="ZoneTexte 165">
                <a:extLst>
                  <a:ext uri="{FF2B5EF4-FFF2-40B4-BE49-F238E27FC236}">
                    <a16:creationId xmlns:a16="http://schemas.microsoft.com/office/drawing/2014/main" xmlns="" id="{2F6CD387-5D2F-474B-8FC1-7CA70A39521A}"/>
                  </a:ext>
                </a:extLst>
              </p:cNvPr>
              <p:cNvSpPr txBox="1"/>
              <p:nvPr/>
            </p:nvSpPr>
            <p:spPr>
              <a:xfrm>
                <a:off x="9908412" y="4087815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5</a:t>
                </a:r>
              </a:p>
            </p:txBody>
          </p:sp>
          <p:sp>
            <p:nvSpPr>
              <p:cNvPr id="167" name="ZoneTexte 166">
                <a:extLst>
                  <a:ext uri="{FF2B5EF4-FFF2-40B4-BE49-F238E27FC236}">
                    <a16:creationId xmlns:a16="http://schemas.microsoft.com/office/drawing/2014/main" xmlns="" id="{9B34C16D-A82D-4385-8628-0FD598C5711D}"/>
                  </a:ext>
                </a:extLst>
              </p:cNvPr>
              <p:cNvSpPr txBox="1"/>
              <p:nvPr/>
            </p:nvSpPr>
            <p:spPr>
              <a:xfrm>
                <a:off x="9013963" y="4618797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6</a:t>
                </a:r>
              </a:p>
            </p:txBody>
          </p:sp>
          <p:sp>
            <p:nvSpPr>
              <p:cNvPr id="168" name="ZoneTexte 167">
                <a:extLst>
                  <a:ext uri="{FF2B5EF4-FFF2-40B4-BE49-F238E27FC236}">
                    <a16:creationId xmlns:a16="http://schemas.microsoft.com/office/drawing/2014/main" xmlns="" id="{585163C6-F42F-475F-922B-5981C73EA725}"/>
                  </a:ext>
                </a:extLst>
              </p:cNvPr>
              <p:cNvSpPr txBox="1"/>
              <p:nvPr/>
            </p:nvSpPr>
            <p:spPr>
              <a:xfrm>
                <a:off x="10190857" y="1933151"/>
                <a:ext cx="1478976" cy="289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تأسيس التعاونيات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169" name="ZoneTexte 168">
                <a:extLst>
                  <a:ext uri="{FF2B5EF4-FFF2-40B4-BE49-F238E27FC236}">
                    <a16:creationId xmlns:a16="http://schemas.microsoft.com/office/drawing/2014/main" xmlns="" id="{A3D0FB4F-BC47-4B10-87A5-5B809B4B622E}"/>
                  </a:ext>
                </a:extLst>
              </p:cNvPr>
              <p:cNvSpPr txBox="1"/>
              <p:nvPr/>
            </p:nvSpPr>
            <p:spPr>
              <a:xfrm>
                <a:off x="7710843" y="2367253"/>
                <a:ext cx="1478976" cy="5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تأسيس اتحاد التعاونيات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171" name="ZoneTexte 170">
                <a:extLst>
                  <a:ext uri="{FF2B5EF4-FFF2-40B4-BE49-F238E27FC236}">
                    <a16:creationId xmlns:a16="http://schemas.microsoft.com/office/drawing/2014/main" xmlns="" id="{A6B0FF12-B407-4F01-A252-F7F6B0887D2D}"/>
                  </a:ext>
                </a:extLst>
              </p:cNvPr>
              <p:cNvSpPr txBox="1"/>
              <p:nvPr/>
            </p:nvSpPr>
            <p:spPr>
              <a:xfrm>
                <a:off x="7885732" y="3450053"/>
                <a:ext cx="1104080" cy="5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تشخيص</a:t>
                </a:r>
              </a:p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 الحاجيات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172" name="ZoneTexte 171">
                <a:extLst>
                  <a:ext uri="{FF2B5EF4-FFF2-40B4-BE49-F238E27FC236}">
                    <a16:creationId xmlns:a16="http://schemas.microsoft.com/office/drawing/2014/main" xmlns="" id="{4199F23B-75C9-41F1-8419-2E9B86E27A74}"/>
                  </a:ext>
                </a:extLst>
              </p:cNvPr>
              <p:cNvSpPr txBox="1"/>
              <p:nvPr/>
            </p:nvSpPr>
            <p:spPr>
              <a:xfrm>
                <a:off x="10248630" y="2929992"/>
                <a:ext cx="1104080" cy="5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مخطط التجميع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xmlns="" id="{7BFB961B-F2C6-4CF3-82BD-92FAB91193E6}"/>
                  </a:ext>
                </a:extLst>
              </p:cNvPr>
              <p:cNvSpPr txBox="1"/>
              <p:nvPr/>
            </p:nvSpPr>
            <p:spPr>
              <a:xfrm>
                <a:off x="7887556" y="4635281"/>
                <a:ext cx="1104080" cy="289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الاستدامة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180" name="ZoneTexte 179">
                <a:extLst>
                  <a:ext uri="{FF2B5EF4-FFF2-40B4-BE49-F238E27FC236}">
                    <a16:creationId xmlns:a16="http://schemas.microsoft.com/office/drawing/2014/main" xmlns="" id="{D20DA38A-30E7-4913-A2FB-0B9F2D41EBF0}"/>
                  </a:ext>
                </a:extLst>
              </p:cNvPr>
              <p:cNvSpPr txBox="1"/>
              <p:nvPr/>
            </p:nvSpPr>
            <p:spPr>
              <a:xfrm>
                <a:off x="10315737" y="4013803"/>
                <a:ext cx="1104080" cy="5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اقتناء الأبقار و المعدات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</p:grpSp>
        <p:grpSp>
          <p:nvGrpSpPr>
            <p:cNvPr id="196" name="Groupe 195">
              <a:extLst>
                <a:ext uri="{FF2B5EF4-FFF2-40B4-BE49-F238E27FC236}">
                  <a16:creationId xmlns:a16="http://schemas.microsoft.com/office/drawing/2014/main" xmlns="" id="{1396DAA0-0F49-4634-8FF2-D314BAB8292E}"/>
                </a:ext>
              </a:extLst>
            </p:cNvPr>
            <p:cNvGrpSpPr/>
            <p:nvPr/>
          </p:nvGrpSpPr>
          <p:grpSpPr>
            <a:xfrm>
              <a:off x="9625467" y="8541471"/>
              <a:ext cx="1159957" cy="1165965"/>
              <a:chOff x="5675450" y="5126444"/>
              <a:chExt cx="1754835" cy="132589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xmlns="" id="{24E14A67-3435-48BF-9B12-104F4DFA1EE0}"/>
                  </a:ext>
                </a:extLst>
              </p:cNvPr>
              <p:cNvSpPr/>
              <p:nvPr/>
            </p:nvSpPr>
            <p:spPr>
              <a:xfrm>
                <a:off x="5675450" y="512644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xmlns="" id="{C63DFC19-0A31-4939-B219-B24C33168C6E}"/>
                  </a:ext>
                </a:extLst>
              </p:cNvPr>
              <p:cNvSpPr/>
              <p:nvPr/>
            </p:nvSpPr>
            <p:spPr>
              <a:xfrm>
                <a:off x="5675450" y="638681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</p:grpSp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xmlns="" id="{C2E48E0B-8764-4187-8E49-4200E3CC1947}"/>
                </a:ext>
              </a:extLst>
            </p:cNvPr>
            <p:cNvSpPr txBox="1"/>
            <p:nvPr/>
          </p:nvSpPr>
          <p:spPr>
            <a:xfrm>
              <a:off x="9676964" y="8823362"/>
              <a:ext cx="1159342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64" dirty="0">
                  <a:cs typeface="mohammad bold art 1" pitchFamily="2" charset="-78"/>
                </a:rPr>
                <a:t> </a:t>
              </a:r>
              <a:r>
                <a:rPr lang="ar-DZ" sz="2480" b="1" dirty="0" smtClean="0">
                  <a:solidFill>
                    <a:srgbClr val="993366"/>
                  </a:solidFill>
                </a:rPr>
                <a:t>2</a:t>
              </a:r>
              <a:r>
                <a:rPr lang="ar-DZ" sz="1364" dirty="0" smtClean="0">
                  <a:cs typeface="mohammad bold art 1" pitchFamily="2" charset="-78"/>
                </a:rPr>
                <a:t>مليون </a:t>
              </a:r>
              <a:r>
                <a:rPr lang="ar-DZ" sz="1364" dirty="0">
                  <a:cs typeface="mohammad bold art 1" pitchFamily="2" charset="-78"/>
                </a:rPr>
                <a:t>درهم</a:t>
              </a:r>
              <a:endParaRPr lang="fr-FR" sz="1364" dirty="0">
                <a:cs typeface="mohammad bold art 1" pitchFamily="2" charset="-78"/>
              </a:endParaRPr>
            </a:p>
          </p:txBody>
        </p:sp>
        <p:sp>
          <p:nvSpPr>
            <p:cNvPr id="270" name="ZoneTexte 269">
              <a:extLst>
                <a:ext uri="{FF2B5EF4-FFF2-40B4-BE49-F238E27FC236}">
                  <a16:creationId xmlns:a16="http://schemas.microsoft.com/office/drawing/2014/main" xmlns="" id="{79F3A161-95A4-4EA4-809A-5563C5F1C13F}"/>
                </a:ext>
              </a:extLst>
            </p:cNvPr>
            <p:cNvSpPr txBox="1"/>
            <p:nvPr/>
          </p:nvSpPr>
          <p:spPr>
            <a:xfrm>
              <a:off x="11449983" y="2456684"/>
              <a:ext cx="139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3200" u="sng" dirty="0">
                  <a:solidFill>
                    <a:srgbClr val="961D5E"/>
                  </a:solidFill>
                  <a:cs typeface="mohammad bold art 1" pitchFamily="2" charset="-78"/>
                </a:rPr>
                <a:t>أنجز</a:t>
              </a:r>
              <a:endParaRPr lang="fr-FR" sz="2480" u="sng" dirty="0">
                <a:solidFill>
                  <a:srgbClr val="961D5E"/>
                </a:solidFill>
                <a:cs typeface="mohammad bold art 1" pitchFamily="2" charset="-78"/>
              </a:endParaRPr>
            </a:p>
          </p:txBody>
        </p:sp>
      </p:grpSp>
      <p:grpSp>
        <p:nvGrpSpPr>
          <p:cNvPr id="177" name="Groupe 176">
            <a:extLst>
              <a:ext uri="{FF2B5EF4-FFF2-40B4-BE49-F238E27FC236}">
                <a16:creationId xmlns:a16="http://schemas.microsoft.com/office/drawing/2014/main" xmlns="" id="{36134956-8AD0-4464-A8F3-C6B57840070D}"/>
              </a:ext>
            </a:extLst>
          </p:cNvPr>
          <p:cNvGrpSpPr/>
          <p:nvPr/>
        </p:nvGrpSpPr>
        <p:grpSpPr>
          <a:xfrm>
            <a:off x="804769" y="255646"/>
            <a:ext cx="1115037" cy="1739028"/>
            <a:chOff x="11057811" y="397039"/>
            <a:chExt cx="709129" cy="1261255"/>
          </a:xfrm>
        </p:grpSpPr>
        <p:pic>
          <p:nvPicPr>
            <p:cNvPr id="181" name="Image 180">
              <a:extLst>
                <a:ext uri="{FF2B5EF4-FFF2-40B4-BE49-F238E27FC236}">
                  <a16:creationId xmlns:a16="http://schemas.microsoft.com/office/drawing/2014/main" xmlns="" id="{CA49FA4B-830B-465D-84EF-EA89E162F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7811" y="397039"/>
              <a:ext cx="709129" cy="12612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2" name="Ellipse 181">
              <a:extLst>
                <a:ext uri="{FF2B5EF4-FFF2-40B4-BE49-F238E27FC236}">
                  <a16:creationId xmlns:a16="http://schemas.microsoft.com/office/drawing/2014/main" xmlns="" id="{55B95DE8-7A74-43E4-A16B-EE62125CFDE2}"/>
                </a:ext>
              </a:extLst>
            </p:cNvPr>
            <p:cNvSpPr/>
            <p:nvPr/>
          </p:nvSpPr>
          <p:spPr>
            <a:xfrm>
              <a:off x="11090115" y="1341997"/>
              <a:ext cx="145822" cy="133233"/>
            </a:xfrm>
            <a:prstGeom prst="ellipse">
              <a:avLst/>
            </a:prstGeom>
            <a:solidFill>
              <a:srgbClr val="A538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</p:grp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9F2779D2-A634-4076-8460-58E85791B651}"/>
              </a:ext>
            </a:extLst>
          </p:cNvPr>
          <p:cNvSpPr/>
          <p:nvPr/>
        </p:nvSpPr>
        <p:spPr>
          <a:xfrm>
            <a:off x="8118066" y="3762229"/>
            <a:ext cx="1220429" cy="1010264"/>
          </a:xfrm>
          <a:custGeom>
            <a:avLst/>
            <a:gdLst>
              <a:gd name="connsiteX0" fmla="*/ 914400 w 1220429"/>
              <a:gd name="connsiteY0" fmla="*/ 1025013 h 1025013"/>
              <a:gd name="connsiteX1" fmla="*/ 1220429 w 1220429"/>
              <a:gd name="connsiteY1" fmla="*/ 14749 h 1025013"/>
              <a:gd name="connsiteX2" fmla="*/ 0 w 1220429"/>
              <a:gd name="connsiteY2" fmla="*/ 0 h 1025013"/>
              <a:gd name="connsiteX0" fmla="*/ 914400 w 1220429"/>
              <a:gd name="connsiteY0" fmla="*/ 1010264 h 1010264"/>
              <a:gd name="connsiteX1" fmla="*/ 1220429 w 1220429"/>
              <a:gd name="connsiteY1" fmla="*/ 0 h 1010264"/>
              <a:gd name="connsiteX2" fmla="*/ 0 w 1220429"/>
              <a:gd name="connsiteY2" fmla="*/ 7373 h 1010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0429" h="1010264">
                <a:moveTo>
                  <a:pt x="914400" y="1010264"/>
                </a:moveTo>
                <a:lnTo>
                  <a:pt x="1220429" y="0"/>
                </a:lnTo>
                <a:lnTo>
                  <a:pt x="0" y="7373"/>
                </a:lnTo>
              </a:path>
            </a:pathLst>
          </a:cu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5DFD0-CDBB-4859-BC57-276BD8AD629F}"/>
              </a:ext>
            </a:extLst>
          </p:cNvPr>
          <p:cNvSpPr/>
          <p:nvPr/>
        </p:nvSpPr>
        <p:spPr>
          <a:xfrm>
            <a:off x="13490313" y="459621"/>
            <a:ext cx="1586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spc="-4" dirty="0">
                <a:solidFill>
                  <a:schemeClr val="bg1"/>
                </a:solidFill>
                <a:latin typeface="AlmahdiQr" panose="02000000000000000000" pitchFamily="2" charset="-78"/>
                <a:cs typeface="mohammad bold art 1" pitchFamily="2" charset="-78"/>
              </a:rPr>
              <a:t>المحور الأول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6FF1B0E-4670-4F1D-ADCA-771D771CC8E0}"/>
              </a:ext>
            </a:extLst>
          </p:cNvPr>
          <p:cNvSpPr/>
          <p:nvPr/>
        </p:nvSpPr>
        <p:spPr>
          <a:xfrm>
            <a:off x="13202116" y="791545"/>
            <a:ext cx="2069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36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تشجيع الاستثمار</a:t>
            </a:r>
            <a:endParaRPr lang="fr-FR" sz="3600" b="1" spc="-4" dirty="0">
              <a:solidFill>
                <a:srgbClr val="FBB613"/>
              </a:solidFill>
              <a:latin typeface="AlmahdiQr" panose="02000000000000000000" pitchFamily="2" charset="-78"/>
              <a:cs typeface="mohammad bold art 1" pitchFamily="2" charset="-78"/>
            </a:endParaRPr>
          </a:p>
        </p:txBody>
      </p:sp>
      <p:grpSp>
        <p:nvGrpSpPr>
          <p:cNvPr id="300" name="Groupe 299">
            <a:extLst>
              <a:ext uri="{FF2B5EF4-FFF2-40B4-BE49-F238E27FC236}">
                <a16:creationId xmlns:a16="http://schemas.microsoft.com/office/drawing/2014/main" xmlns="" id="{948B5072-3CE8-484A-B086-DB80E8528814}"/>
              </a:ext>
            </a:extLst>
          </p:cNvPr>
          <p:cNvGrpSpPr/>
          <p:nvPr/>
        </p:nvGrpSpPr>
        <p:grpSpPr>
          <a:xfrm>
            <a:off x="102931" y="2459553"/>
            <a:ext cx="5371293" cy="7617253"/>
            <a:chOff x="315321" y="2305868"/>
            <a:chExt cx="5371293" cy="7617253"/>
          </a:xfrm>
        </p:grpSpPr>
        <p:sp>
          <p:nvSpPr>
            <p:cNvPr id="301" name="Rectangle : coins arrondis 169">
              <a:extLst>
                <a:ext uri="{FF2B5EF4-FFF2-40B4-BE49-F238E27FC236}">
                  <a16:creationId xmlns:a16="http://schemas.microsoft.com/office/drawing/2014/main" xmlns="" id="{6A65AE11-E839-4963-9D85-0B5CE3999C86}"/>
                </a:ext>
              </a:extLst>
            </p:cNvPr>
            <p:cNvSpPr/>
            <p:nvPr/>
          </p:nvSpPr>
          <p:spPr>
            <a:xfrm>
              <a:off x="315321" y="2354160"/>
              <a:ext cx="5371293" cy="7568961"/>
            </a:xfrm>
            <a:prstGeom prst="roundRect">
              <a:avLst>
                <a:gd name="adj" fmla="val 70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rgbClr val="961D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2" name="Connecteur droit 301">
              <a:extLst>
                <a:ext uri="{FF2B5EF4-FFF2-40B4-BE49-F238E27FC236}">
                  <a16:creationId xmlns:a16="http://schemas.microsoft.com/office/drawing/2014/main" xmlns="" id="{D6013C2D-5D33-4759-B5BF-F2D823FFBD09}"/>
                </a:ext>
              </a:extLst>
            </p:cNvPr>
            <p:cNvCxnSpPr>
              <a:cxnSpLocks/>
            </p:cNvCxnSpPr>
            <p:nvPr/>
          </p:nvCxnSpPr>
          <p:spPr>
            <a:xfrm>
              <a:off x="2655411" y="7723352"/>
              <a:ext cx="551702" cy="306827"/>
            </a:xfrm>
            <a:prstGeom prst="line">
              <a:avLst/>
            </a:prstGeom>
            <a:ln w="139700">
              <a:solidFill>
                <a:srgbClr val="2F8AA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e 200">
              <a:extLst>
                <a:ext uri="{FF2B5EF4-FFF2-40B4-BE49-F238E27FC236}">
                  <a16:creationId xmlns:a16="http://schemas.microsoft.com/office/drawing/2014/main" xmlns="" id="{CF241D57-0F89-4443-B3C1-654AD7AE14F5}"/>
                </a:ext>
              </a:extLst>
            </p:cNvPr>
            <p:cNvGrpSpPr/>
            <p:nvPr/>
          </p:nvGrpSpPr>
          <p:grpSpPr>
            <a:xfrm>
              <a:off x="508845" y="3912501"/>
              <a:ext cx="4945748" cy="4026278"/>
              <a:chOff x="7681664" y="1833954"/>
              <a:chExt cx="3988169" cy="3246719"/>
            </a:xfrm>
          </p:grpSpPr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xmlns="" id="{BE18BD53-7C17-4E5D-9FA7-D0CD4278CAF8}"/>
                  </a:ext>
                </a:extLst>
              </p:cNvPr>
              <p:cNvSpPr/>
              <p:nvPr/>
            </p:nvSpPr>
            <p:spPr>
              <a:xfrm rot="3549414">
                <a:off x="9569525" y="2923715"/>
                <a:ext cx="134307" cy="1010392"/>
              </a:xfrm>
              <a:prstGeom prst="rect">
                <a:avLst/>
              </a:prstGeom>
              <a:solidFill>
                <a:srgbClr val="F3A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xmlns="" id="{8E2F7C56-ABC0-4A96-B480-3AFFC1758B17}"/>
                  </a:ext>
                </a:extLst>
              </p:cNvPr>
              <p:cNvSpPr/>
              <p:nvPr/>
            </p:nvSpPr>
            <p:spPr>
              <a:xfrm rot="18205583">
                <a:off x="9541733" y="2382128"/>
                <a:ext cx="134307" cy="1010392"/>
              </a:xfrm>
              <a:prstGeom prst="rect">
                <a:avLst/>
              </a:prstGeom>
              <a:solidFill>
                <a:srgbClr val="FD83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xmlns="" id="{6705B913-0881-4345-8ADF-8ADBD6EACDC2}"/>
                  </a:ext>
                </a:extLst>
              </p:cNvPr>
              <p:cNvSpPr/>
              <p:nvPr/>
            </p:nvSpPr>
            <p:spPr>
              <a:xfrm rot="3549414">
                <a:off x="9597925" y="1886332"/>
                <a:ext cx="134307" cy="1010392"/>
              </a:xfrm>
              <a:prstGeom prst="rect">
                <a:avLst/>
              </a:prstGeom>
              <a:solidFill>
                <a:srgbClr val="F02E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grpSp>
            <p:nvGrpSpPr>
              <p:cNvPr id="324" name="Groupe 206">
                <a:extLst>
                  <a:ext uri="{FF2B5EF4-FFF2-40B4-BE49-F238E27FC236}">
                    <a16:creationId xmlns:a16="http://schemas.microsoft.com/office/drawing/2014/main" xmlns="" id="{15CBCB05-9C8B-44BC-B0B0-C5114B9438D4}"/>
                  </a:ext>
                </a:extLst>
              </p:cNvPr>
              <p:cNvGrpSpPr/>
              <p:nvPr/>
            </p:nvGrpSpPr>
            <p:grpSpPr>
              <a:xfrm>
                <a:off x="9812915" y="1833954"/>
                <a:ext cx="1772820" cy="558380"/>
                <a:chOff x="9573563" y="1909744"/>
                <a:chExt cx="1772820" cy="558380"/>
              </a:xfrm>
            </p:grpSpPr>
            <p:sp>
              <p:nvSpPr>
                <p:cNvPr id="354" name="Forme libre : forme 236">
                  <a:extLst>
                    <a:ext uri="{FF2B5EF4-FFF2-40B4-BE49-F238E27FC236}">
                      <a16:creationId xmlns:a16="http://schemas.microsoft.com/office/drawing/2014/main" xmlns="" id="{F87BC7F8-8C27-4FD7-9498-F62DBB4AD51B}"/>
                    </a:ext>
                  </a:extLst>
                </p:cNvPr>
                <p:cNvSpPr/>
                <p:nvPr/>
              </p:nvSpPr>
              <p:spPr>
                <a:xfrm>
                  <a:off x="9918661" y="1939110"/>
                  <a:ext cx="1427722" cy="491038"/>
                </a:xfrm>
                <a:custGeom>
                  <a:avLst/>
                  <a:gdLst>
                    <a:gd name="connsiteX0" fmla="*/ 32860 w 1427722"/>
                    <a:gd name="connsiteY0" fmla="*/ 0 h 491038"/>
                    <a:gd name="connsiteX1" fmla="*/ 1182203 w 1427722"/>
                    <a:gd name="connsiteY1" fmla="*/ 0 h 491038"/>
                    <a:gd name="connsiteX2" fmla="*/ 1427722 w 1427722"/>
                    <a:gd name="connsiteY2" fmla="*/ 245519 h 491038"/>
                    <a:gd name="connsiteX3" fmla="*/ 1427721 w 1427722"/>
                    <a:gd name="connsiteY3" fmla="*/ 245519 h 491038"/>
                    <a:gd name="connsiteX4" fmla="*/ 1182202 w 1427722"/>
                    <a:gd name="connsiteY4" fmla="*/ 491038 h 491038"/>
                    <a:gd name="connsiteX5" fmla="*/ 32860 w 1427722"/>
                    <a:gd name="connsiteY5" fmla="*/ 491037 h 491038"/>
                    <a:gd name="connsiteX6" fmla="*/ 0 w 1427722"/>
                    <a:gd name="connsiteY6" fmla="*/ 487725 h 491038"/>
                    <a:gd name="connsiteX7" fmla="*/ 0 w 1427722"/>
                    <a:gd name="connsiteY7" fmla="*/ 3313 h 4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7722" h="491038">
                      <a:moveTo>
                        <a:pt x="32860" y="0"/>
                      </a:moveTo>
                      <a:lnTo>
                        <a:pt x="1182203" y="0"/>
                      </a:lnTo>
                      <a:cubicBezTo>
                        <a:pt x="1317799" y="0"/>
                        <a:pt x="1427722" y="109923"/>
                        <a:pt x="1427722" y="245519"/>
                      </a:cubicBezTo>
                      <a:lnTo>
                        <a:pt x="1427721" y="245519"/>
                      </a:lnTo>
                      <a:cubicBezTo>
                        <a:pt x="1427721" y="381115"/>
                        <a:pt x="1317798" y="491038"/>
                        <a:pt x="1182202" y="491038"/>
                      </a:cubicBezTo>
                      <a:lnTo>
                        <a:pt x="32860" y="491037"/>
                      </a:lnTo>
                      <a:lnTo>
                        <a:pt x="0" y="487725"/>
                      </a:lnTo>
                      <a:lnTo>
                        <a:pt x="0" y="3313"/>
                      </a:lnTo>
                      <a:close/>
                    </a:path>
                  </a:pathLst>
                </a:custGeom>
                <a:solidFill>
                  <a:srgbClr val="961D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355" name="Ellipse 354">
                  <a:extLst>
                    <a:ext uri="{FF2B5EF4-FFF2-40B4-BE49-F238E27FC236}">
                      <a16:creationId xmlns:a16="http://schemas.microsoft.com/office/drawing/2014/main" xmlns="" id="{27D37982-453F-49C0-A93C-1AB56D87AF74}"/>
                    </a:ext>
                  </a:extLst>
                </p:cNvPr>
                <p:cNvSpPr/>
                <p:nvPr/>
              </p:nvSpPr>
              <p:spPr>
                <a:xfrm>
                  <a:off x="9573563" y="1909744"/>
                  <a:ext cx="558380" cy="558380"/>
                </a:xfrm>
                <a:prstGeom prst="ellipse">
                  <a:avLst/>
                </a:prstGeom>
                <a:solidFill>
                  <a:srgbClr val="7A18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356" name="Ellipse 355">
                  <a:extLst>
                    <a:ext uri="{FF2B5EF4-FFF2-40B4-BE49-F238E27FC236}">
                      <a16:creationId xmlns:a16="http://schemas.microsoft.com/office/drawing/2014/main" xmlns="" id="{200ABAE4-2146-485D-9400-427092366424}"/>
                    </a:ext>
                  </a:extLst>
                </p:cNvPr>
                <p:cNvSpPr/>
                <p:nvPr/>
              </p:nvSpPr>
              <p:spPr>
                <a:xfrm>
                  <a:off x="9628527" y="1973700"/>
                  <a:ext cx="421858" cy="421858"/>
                </a:xfrm>
                <a:prstGeom prst="ellipse">
                  <a:avLst/>
                </a:prstGeom>
                <a:solidFill>
                  <a:srgbClr val="F3F1F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</p:grpSp>
          <p:grpSp>
            <p:nvGrpSpPr>
              <p:cNvPr id="325" name="Groupe 207">
                <a:extLst>
                  <a:ext uri="{FF2B5EF4-FFF2-40B4-BE49-F238E27FC236}">
                    <a16:creationId xmlns:a16="http://schemas.microsoft.com/office/drawing/2014/main" xmlns="" id="{314949CC-D225-4141-80EB-018CF4749B4C}"/>
                  </a:ext>
                </a:extLst>
              </p:cNvPr>
              <p:cNvGrpSpPr/>
              <p:nvPr/>
            </p:nvGrpSpPr>
            <p:grpSpPr>
              <a:xfrm>
                <a:off x="9787157" y="2925464"/>
                <a:ext cx="1772820" cy="558380"/>
                <a:chOff x="9573563" y="1909744"/>
                <a:chExt cx="1772820" cy="558380"/>
              </a:xfrm>
            </p:grpSpPr>
            <p:sp>
              <p:nvSpPr>
                <p:cNvPr id="351" name="Forme libre : forme 233">
                  <a:extLst>
                    <a:ext uri="{FF2B5EF4-FFF2-40B4-BE49-F238E27FC236}">
                      <a16:creationId xmlns:a16="http://schemas.microsoft.com/office/drawing/2014/main" xmlns="" id="{2BF8963D-B704-436F-9B03-68DFCE0B672C}"/>
                    </a:ext>
                  </a:extLst>
                </p:cNvPr>
                <p:cNvSpPr/>
                <p:nvPr/>
              </p:nvSpPr>
              <p:spPr>
                <a:xfrm>
                  <a:off x="9918661" y="1939110"/>
                  <a:ext cx="1427722" cy="491038"/>
                </a:xfrm>
                <a:custGeom>
                  <a:avLst/>
                  <a:gdLst>
                    <a:gd name="connsiteX0" fmla="*/ 32860 w 1427722"/>
                    <a:gd name="connsiteY0" fmla="*/ 0 h 491038"/>
                    <a:gd name="connsiteX1" fmla="*/ 1182203 w 1427722"/>
                    <a:gd name="connsiteY1" fmla="*/ 0 h 491038"/>
                    <a:gd name="connsiteX2" fmla="*/ 1427722 w 1427722"/>
                    <a:gd name="connsiteY2" fmla="*/ 245519 h 491038"/>
                    <a:gd name="connsiteX3" fmla="*/ 1427721 w 1427722"/>
                    <a:gd name="connsiteY3" fmla="*/ 245519 h 491038"/>
                    <a:gd name="connsiteX4" fmla="*/ 1182202 w 1427722"/>
                    <a:gd name="connsiteY4" fmla="*/ 491038 h 491038"/>
                    <a:gd name="connsiteX5" fmla="*/ 32860 w 1427722"/>
                    <a:gd name="connsiteY5" fmla="*/ 491037 h 491038"/>
                    <a:gd name="connsiteX6" fmla="*/ 0 w 1427722"/>
                    <a:gd name="connsiteY6" fmla="*/ 487725 h 491038"/>
                    <a:gd name="connsiteX7" fmla="*/ 0 w 1427722"/>
                    <a:gd name="connsiteY7" fmla="*/ 3313 h 4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7722" h="491038">
                      <a:moveTo>
                        <a:pt x="32860" y="0"/>
                      </a:moveTo>
                      <a:lnTo>
                        <a:pt x="1182203" y="0"/>
                      </a:lnTo>
                      <a:cubicBezTo>
                        <a:pt x="1317799" y="0"/>
                        <a:pt x="1427722" y="109923"/>
                        <a:pt x="1427722" y="245519"/>
                      </a:cubicBezTo>
                      <a:lnTo>
                        <a:pt x="1427721" y="245519"/>
                      </a:lnTo>
                      <a:cubicBezTo>
                        <a:pt x="1427721" y="381115"/>
                        <a:pt x="1317798" y="491038"/>
                        <a:pt x="1182202" y="491038"/>
                      </a:cubicBezTo>
                      <a:lnTo>
                        <a:pt x="32860" y="491037"/>
                      </a:lnTo>
                      <a:lnTo>
                        <a:pt x="0" y="487725"/>
                      </a:lnTo>
                      <a:lnTo>
                        <a:pt x="0" y="3313"/>
                      </a:lnTo>
                      <a:close/>
                    </a:path>
                  </a:pathLst>
                </a:custGeom>
                <a:solidFill>
                  <a:srgbClr val="961D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352" name="Ellipse 351">
                  <a:extLst>
                    <a:ext uri="{FF2B5EF4-FFF2-40B4-BE49-F238E27FC236}">
                      <a16:creationId xmlns:a16="http://schemas.microsoft.com/office/drawing/2014/main" xmlns="" id="{78836B93-0E38-4666-B494-12DD41E90214}"/>
                    </a:ext>
                  </a:extLst>
                </p:cNvPr>
                <p:cNvSpPr/>
                <p:nvPr/>
              </p:nvSpPr>
              <p:spPr>
                <a:xfrm>
                  <a:off x="9573563" y="1909744"/>
                  <a:ext cx="558380" cy="558380"/>
                </a:xfrm>
                <a:prstGeom prst="ellipse">
                  <a:avLst/>
                </a:prstGeom>
                <a:solidFill>
                  <a:srgbClr val="7A18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353" name="Ellipse 352">
                  <a:extLst>
                    <a:ext uri="{FF2B5EF4-FFF2-40B4-BE49-F238E27FC236}">
                      <a16:creationId xmlns:a16="http://schemas.microsoft.com/office/drawing/2014/main" xmlns="" id="{64E1A087-4F49-4857-ADE2-4B59CA69E7ED}"/>
                    </a:ext>
                  </a:extLst>
                </p:cNvPr>
                <p:cNvSpPr/>
                <p:nvPr/>
              </p:nvSpPr>
              <p:spPr>
                <a:xfrm>
                  <a:off x="9628527" y="1973700"/>
                  <a:ext cx="421858" cy="421858"/>
                </a:xfrm>
                <a:prstGeom prst="ellipse">
                  <a:avLst/>
                </a:prstGeom>
                <a:solidFill>
                  <a:srgbClr val="F3F1F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</p:grpSp>
          <p:grpSp>
            <p:nvGrpSpPr>
              <p:cNvPr id="326" name="Groupe 208">
                <a:extLst>
                  <a:ext uri="{FF2B5EF4-FFF2-40B4-BE49-F238E27FC236}">
                    <a16:creationId xmlns:a16="http://schemas.microsoft.com/office/drawing/2014/main" xmlns="" id="{7A381AD9-5086-480C-A095-4A7507B1ECBB}"/>
                  </a:ext>
                </a:extLst>
              </p:cNvPr>
              <p:cNvGrpSpPr/>
              <p:nvPr/>
            </p:nvGrpSpPr>
            <p:grpSpPr>
              <a:xfrm>
                <a:off x="9812915" y="4006326"/>
                <a:ext cx="1772820" cy="558380"/>
                <a:chOff x="9573563" y="1909744"/>
                <a:chExt cx="1772820" cy="558380"/>
              </a:xfrm>
            </p:grpSpPr>
            <p:sp>
              <p:nvSpPr>
                <p:cNvPr id="348" name="Forme libre : forme 230">
                  <a:extLst>
                    <a:ext uri="{FF2B5EF4-FFF2-40B4-BE49-F238E27FC236}">
                      <a16:creationId xmlns:a16="http://schemas.microsoft.com/office/drawing/2014/main" xmlns="" id="{B7D8196B-6235-4504-887E-A14B3014534A}"/>
                    </a:ext>
                  </a:extLst>
                </p:cNvPr>
                <p:cNvSpPr/>
                <p:nvPr/>
              </p:nvSpPr>
              <p:spPr>
                <a:xfrm>
                  <a:off x="9918661" y="1939110"/>
                  <a:ext cx="1427722" cy="491038"/>
                </a:xfrm>
                <a:custGeom>
                  <a:avLst/>
                  <a:gdLst>
                    <a:gd name="connsiteX0" fmla="*/ 32860 w 1427722"/>
                    <a:gd name="connsiteY0" fmla="*/ 0 h 491038"/>
                    <a:gd name="connsiteX1" fmla="*/ 1182203 w 1427722"/>
                    <a:gd name="connsiteY1" fmla="*/ 0 h 491038"/>
                    <a:gd name="connsiteX2" fmla="*/ 1427722 w 1427722"/>
                    <a:gd name="connsiteY2" fmla="*/ 245519 h 491038"/>
                    <a:gd name="connsiteX3" fmla="*/ 1427721 w 1427722"/>
                    <a:gd name="connsiteY3" fmla="*/ 245519 h 491038"/>
                    <a:gd name="connsiteX4" fmla="*/ 1182202 w 1427722"/>
                    <a:gd name="connsiteY4" fmla="*/ 491038 h 491038"/>
                    <a:gd name="connsiteX5" fmla="*/ 32860 w 1427722"/>
                    <a:gd name="connsiteY5" fmla="*/ 491037 h 491038"/>
                    <a:gd name="connsiteX6" fmla="*/ 0 w 1427722"/>
                    <a:gd name="connsiteY6" fmla="*/ 487725 h 491038"/>
                    <a:gd name="connsiteX7" fmla="*/ 0 w 1427722"/>
                    <a:gd name="connsiteY7" fmla="*/ 3313 h 491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27722" h="491038">
                      <a:moveTo>
                        <a:pt x="32860" y="0"/>
                      </a:moveTo>
                      <a:lnTo>
                        <a:pt x="1182203" y="0"/>
                      </a:lnTo>
                      <a:cubicBezTo>
                        <a:pt x="1317799" y="0"/>
                        <a:pt x="1427722" y="109923"/>
                        <a:pt x="1427722" y="245519"/>
                      </a:cubicBezTo>
                      <a:lnTo>
                        <a:pt x="1427721" y="245519"/>
                      </a:lnTo>
                      <a:cubicBezTo>
                        <a:pt x="1427721" y="381115"/>
                        <a:pt x="1317798" y="491038"/>
                        <a:pt x="1182202" y="491038"/>
                      </a:cubicBezTo>
                      <a:lnTo>
                        <a:pt x="32860" y="491037"/>
                      </a:lnTo>
                      <a:lnTo>
                        <a:pt x="0" y="487725"/>
                      </a:lnTo>
                      <a:lnTo>
                        <a:pt x="0" y="3313"/>
                      </a:lnTo>
                      <a:close/>
                    </a:path>
                  </a:pathLst>
                </a:custGeom>
                <a:solidFill>
                  <a:srgbClr val="961D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349" name="Ellipse 348">
                  <a:extLst>
                    <a:ext uri="{FF2B5EF4-FFF2-40B4-BE49-F238E27FC236}">
                      <a16:creationId xmlns:a16="http://schemas.microsoft.com/office/drawing/2014/main" xmlns="" id="{7E4B0B27-C4C0-4201-A183-F7092732E1F0}"/>
                    </a:ext>
                  </a:extLst>
                </p:cNvPr>
                <p:cNvSpPr/>
                <p:nvPr/>
              </p:nvSpPr>
              <p:spPr>
                <a:xfrm>
                  <a:off x="9573563" y="1909744"/>
                  <a:ext cx="558380" cy="558380"/>
                </a:xfrm>
                <a:prstGeom prst="ellipse">
                  <a:avLst/>
                </a:prstGeom>
                <a:solidFill>
                  <a:srgbClr val="7A18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  <p:sp>
              <p:nvSpPr>
                <p:cNvPr id="350" name="Ellipse 349">
                  <a:extLst>
                    <a:ext uri="{FF2B5EF4-FFF2-40B4-BE49-F238E27FC236}">
                      <a16:creationId xmlns:a16="http://schemas.microsoft.com/office/drawing/2014/main" xmlns="" id="{CFDCCAD5-A8AC-466B-8ACC-F5F9B0F164C8}"/>
                    </a:ext>
                  </a:extLst>
                </p:cNvPr>
                <p:cNvSpPr/>
                <p:nvPr/>
              </p:nvSpPr>
              <p:spPr>
                <a:xfrm>
                  <a:off x="9628527" y="1973700"/>
                  <a:ext cx="421858" cy="421858"/>
                </a:xfrm>
                <a:prstGeom prst="ellipse">
                  <a:avLst/>
                </a:prstGeom>
                <a:solidFill>
                  <a:srgbClr val="F3F1F3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3025"/>
                </a:p>
              </p:txBody>
            </p:sp>
          </p:grpSp>
          <p:sp>
            <p:nvSpPr>
              <p:cNvPr id="327" name="Forme libre : forme 209">
                <a:extLst>
                  <a:ext uri="{FF2B5EF4-FFF2-40B4-BE49-F238E27FC236}">
                    <a16:creationId xmlns:a16="http://schemas.microsoft.com/office/drawing/2014/main" xmlns="" id="{71EEF9A5-1779-403C-BD96-7567205BDC16}"/>
                  </a:ext>
                </a:extLst>
              </p:cNvPr>
              <p:cNvSpPr/>
              <p:nvPr/>
            </p:nvSpPr>
            <p:spPr>
              <a:xfrm flipH="1">
                <a:off x="7707664" y="4551659"/>
                <a:ext cx="1559538" cy="529014"/>
              </a:xfrm>
              <a:custGeom>
                <a:avLst/>
                <a:gdLst>
                  <a:gd name="connsiteX0" fmla="*/ 32860 w 1427722"/>
                  <a:gd name="connsiteY0" fmla="*/ 0 h 491038"/>
                  <a:gd name="connsiteX1" fmla="*/ 1182203 w 1427722"/>
                  <a:gd name="connsiteY1" fmla="*/ 0 h 491038"/>
                  <a:gd name="connsiteX2" fmla="*/ 1427722 w 1427722"/>
                  <a:gd name="connsiteY2" fmla="*/ 245519 h 491038"/>
                  <a:gd name="connsiteX3" fmla="*/ 1427721 w 1427722"/>
                  <a:gd name="connsiteY3" fmla="*/ 245519 h 491038"/>
                  <a:gd name="connsiteX4" fmla="*/ 1182202 w 1427722"/>
                  <a:gd name="connsiteY4" fmla="*/ 491038 h 491038"/>
                  <a:gd name="connsiteX5" fmla="*/ 32860 w 1427722"/>
                  <a:gd name="connsiteY5" fmla="*/ 491037 h 491038"/>
                  <a:gd name="connsiteX6" fmla="*/ 0 w 1427722"/>
                  <a:gd name="connsiteY6" fmla="*/ 487725 h 491038"/>
                  <a:gd name="connsiteX7" fmla="*/ 0 w 1427722"/>
                  <a:gd name="connsiteY7" fmla="*/ 3313 h 49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7722" h="491038">
                    <a:moveTo>
                      <a:pt x="32860" y="0"/>
                    </a:moveTo>
                    <a:lnTo>
                      <a:pt x="1182203" y="0"/>
                    </a:lnTo>
                    <a:cubicBezTo>
                      <a:pt x="1317799" y="0"/>
                      <a:pt x="1427722" y="109923"/>
                      <a:pt x="1427722" y="245519"/>
                    </a:cubicBezTo>
                    <a:lnTo>
                      <a:pt x="1427721" y="245519"/>
                    </a:lnTo>
                    <a:cubicBezTo>
                      <a:pt x="1427721" y="381115"/>
                      <a:pt x="1317798" y="491038"/>
                      <a:pt x="1182202" y="491038"/>
                    </a:cubicBezTo>
                    <a:lnTo>
                      <a:pt x="32860" y="491037"/>
                    </a:lnTo>
                    <a:lnTo>
                      <a:pt x="0" y="487725"/>
                    </a:lnTo>
                    <a:lnTo>
                      <a:pt x="0" y="3313"/>
                    </a:lnTo>
                    <a:close/>
                  </a:path>
                </a:pathLst>
              </a:custGeom>
              <a:solidFill>
                <a:srgbClr val="961D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3025"/>
              </a:p>
            </p:txBody>
          </p:sp>
          <p:sp>
            <p:nvSpPr>
              <p:cNvPr id="328" name="Ellipse 327">
                <a:extLst>
                  <a:ext uri="{FF2B5EF4-FFF2-40B4-BE49-F238E27FC236}">
                    <a16:creationId xmlns:a16="http://schemas.microsoft.com/office/drawing/2014/main" xmlns="" id="{A0C504FD-656F-40F9-AA86-1470B912C97A}"/>
                  </a:ext>
                </a:extLst>
              </p:cNvPr>
              <p:cNvSpPr/>
              <p:nvPr/>
            </p:nvSpPr>
            <p:spPr>
              <a:xfrm>
                <a:off x="8922104" y="4522293"/>
                <a:ext cx="558380" cy="558380"/>
              </a:xfrm>
              <a:prstGeom prst="ellipse">
                <a:avLst/>
              </a:prstGeom>
              <a:solidFill>
                <a:srgbClr val="7A1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29" name="Ellipse 328">
                <a:extLst>
                  <a:ext uri="{FF2B5EF4-FFF2-40B4-BE49-F238E27FC236}">
                    <a16:creationId xmlns:a16="http://schemas.microsoft.com/office/drawing/2014/main" xmlns="" id="{73701134-CEDE-447A-9A72-61E4BEB4281A}"/>
                  </a:ext>
                </a:extLst>
              </p:cNvPr>
              <p:cNvSpPr/>
              <p:nvPr/>
            </p:nvSpPr>
            <p:spPr>
              <a:xfrm>
                <a:off x="8954043" y="4586249"/>
                <a:ext cx="444884" cy="427527"/>
              </a:xfrm>
              <a:prstGeom prst="ellipse">
                <a:avLst/>
              </a:prstGeom>
              <a:solidFill>
                <a:srgbClr val="F3F1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 dirty="0"/>
              </a:p>
            </p:txBody>
          </p:sp>
          <p:sp>
            <p:nvSpPr>
              <p:cNvPr id="330" name="Forme libre : forme 212">
                <a:extLst>
                  <a:ext uri="{FF2B5EF4-FFF2-40B4-BE49-F238E27FC236}">
                    <a16:creationId xmlns:a16="http://schemas.microsoft.com/office/drawing/2014/main" xmlns="" id="{DD2EC023-7D81-420B-8A3A-27D2D9C9C785}"/>
                  </a:ext>
                </a:extLst>
              </p:cNvPr>
              <p:cNvSpPr/>
              <p:nvPr/>
            </p:nvSpPr>
            <p:spPr>
              <a:xfrm flipH="1">
                <a:off x="7815965" y="3487925"/>
                <a:ext cx="1436616" cy="491038"/>
              </a:xfrm>
              <a:custGeom>
                <a:avLst/>
                <a:gdLst>
                  <a:gd name="connsiteX0" fmla="*/ 32860 w 1427722"/>
                  <a:gd name="connsiteY0" fmla="*/ 0 h 491038"/>
                  <a:gd name="connsiteX1" fmla="*/ 1182203 w 1427722"/>
                  <a:gd name="connsiteY1" fmla="*/ 0 h 491038"/>
                  <a:gd name="connsiteX2" fmla="*/ 1427722 w 1427722"/>
                  <a:gd name="connsiteY2" fmla="*/ 245519 h 491038"/>
                  <a:gd name="connsiteX3" fmla="*/ 1427721 w 1427722"/>
                  <a:gd name="connsiteY3" fmla="*/ 245519 h 491038"/>
                  <a:gd name="connsiteX4" fmla="*/ 1182202 w 1427722"/>
                  <a:gd name="connsiteY4" fmla="*/ 491038 h 491038"/>
                  <a:gd name="connsiteX5" fmla="*/ 32860 w 1427722"/>
                  <a:gd name="connsiteY5" fmla="*/ 491037 h 491038"/>
                  <a:gd name="connsiteX6" fmla="*/ 0 w 1427722"/>
                  <a:gd name="connsiteY6" fmla="*/ 487725 h 491038"/>
                  <a:gd name="connsiteX7" fmla="*/ 0 w 1427722"/>
                  <a:gd name="connsiteY7" fmla="*/ 3313 h 49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7722" h="491038">
                    <a:moveTo>
                      <a:pt x="32860" y="0"/>
                    </a:moveTo>
                    <a:lnTo>
                      <a:pt x="1182203" y="0"/>
                    </a:lnTo>
                    <a:cubicBezTo>
                      <a:pt x="1317799" y="0"/>
                      <a:pt x="1427722" y="109923"/>
                      <a:pt x="1427722" y="245519"/>
                    </a:cubicBezTo>
                    <a:lnTo>
                      <a:pt x="1427721" y="245519"/>
                    </a:lnTo>
                    <a:cubicBezTo>
                      <a:pt x="1427721" y="381115"/>
                      <a:pt x="1317798" y="491038"/>
                      <a:pt x="1182202" y="491038"/>
                    </a:cubicBezTo>
                    <a:lnTo>
                      <a:pt x="32860" y="491037"/>
                    </a:lnTo>
                    <a:lnTo>
                      <a:pt x="0" y="487725"/>
                    </a:lnTo>
                    <a:lnTo>
                      <a:pt x="0" y="3313"/>
                    </a:lnTo>
                    <a:close/>
                  </a:path>
                </a:pathLst>
              </a:custGeom>
              <a:solidFill>
                <a:srgbClr val="961D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3025"/>
              </a:p>
            </p:txBody>
          </p:sp>
          <p:sp>
            <p:nvSpPr>
              <p:cNvPr id="331" name="Ellipse 330">
                <a:extLst>
                  <a:ext uri="{FF2B5EF4-FFF2-40B4-BE49-F238E27FC236}">
                    <a16:creationId xmlns:a16="http://schemas.microsoft.com/office/drawing/2014/main" xmlns="" id="{5921C682-6526-47FB-9500-EA2C3EFA5886}"/>
                  </a:ext>
                </a:extLst>
              </p:cNvPr>
              <p:cNvSpPr/>
              <p:nvPr/>
            </p:nvSpPr>
            <p:spPr>
              <a:xfrm>
                <a:off x="8907483" y="3458559"/>
                <a:ext cx="558380" cy="558380"/>
              </a:xfrm>
              <a:prstGeom prst="ellipse">
                <a:avLst/>
              </a:prstGeom>
              <a:solidFill>
                <a:srgbClr val="7A1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32" name="Ellipse 331">
                <a:extLst>
                  <a:ext uri="{FF2B5EF4-FFF2-40B4-BE49-F238E27FC236}">
                    <a16:creationId xmlns:a16="http://schemas.microsoft.com/office/drawing/2014/main" xmlns="" id="{E366113F-50CB-4E67-9E23-CEA5BF69B998}"/>
                  </a:ext>
                </a:extLst>
              </p:cNvPr>
              <p:cNvSpPr/>
              <p:nvPr/>
            </p:nvSpPr>
            <p:spPr>
              <a:xfrm>
                <a:off x="8962447" y="3522515"/>
                <a:ext cx="421858" cy="421858"/>
              </a:xfrm>
              <a:prstGeom prst="ellipse">
                <a:avLst/>
              </a:prstGeom>
              <a:solidFill>
                <a:srgbClr val="F3F1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33" name="Forme libre : forme 215">
                <a:extLst>
                  <a:ext uri="{FF2B5EF4-FFF2-40B4-BE49-F238E27FC236}">
                    <a16:creationId xmlns:a16="http://schemas.microsoft.com/office/drawing/2014/main" xmlns="" id="{417F29BE-466C-4736-AA47-E2E0F13BE8D3}"/>
                  </a:ext>
                </a:extLst>
              </p:cNvPr>
              <p:cNvSpPr/>
              <p:nvPr/>
            </p:nvSpPr>
            <p:spPr>
              <a:xfrm flipH="1">
                <a:off x="7867481" y="2395134"/>
                <a:ext cx="1436616" cy="491038"/>
              </a:xfrm>
              <a:custGeom>
                <a:avLst/>
                <a:gdLst>
                  <a:gd name="connsiteX0" fmla="*/ 32860 w 1427722"/>
                  <a:gd name="connsiteY0" fmla="*/ 0 h 491038"/>
                  <a:gd name="connsiteX1" fmla="*/ 1182203 w 1427722"/>
                  <a:gd name="connsiteY1" fmla="*/ 0 h 491038"/>
                  <a:gd name="connsiteX2" fmla="*/ 1427722 w 1427722"/>
                  <a:gd name="connsiteY2" fmla="*/ 245519 h 491038"/>
                  <a:gd name="connsiteX3" fmla="*/ 1427721 w 1427722"/>
                  <a:gd name="connsiteY3" fmla="*/ 245519 h 491038"/>
                  <a:gd name="connsiteX4" fmla="*/ 1182202 w 1427722"/>
                  <a:gd name="connsiteY4" fmla="*/ 491038 h 491038"/>
                  <a:gd name="connsiteX5" fmla="*/ 32860 w 1427722"/>
                  <a:gd name="connsiteY5" fmla="*/ 491037 h 491038"/>
                  <a:gd name="connsiteX6" fmla="*/ 0 w 1427722"/>
                  <a:gd name="connsiteY6" fmla="*/ 487725 h 491038"/>
                  <a:gd name="connsiteX7" fmla="*/ 0 w 1427722"/>
                  <a:gd name="connsiteY7" fmla="*/ 3313 h 49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7722" h="491038">
                    <a:moveTo>
                      <a:pt x="32860" y="0"/>
                    </a:moveTo>
                    <a:lnTo>
                      <a:pt x="1182203" y="0"/>
                    </a:lnTo>
                    <a:cubicBezTo>
                      <a:pt x="1317799" y="0"/>
                      <a:pt x="1427722" y="109923"/>
                      <a:pt x="1427722" y="245519"/>
                    </a:cubicBezTo>
                    <a:lnTo>
                      <a:pt x="1427721" y="245519"/>
                    </a:lnTo>
                    <a:cubicBezTo>
                      <a:pt x="1427721" y="381115"/>
                      <a:pt x="1317798" y="491038"/>
                      <a:pt x="1182202" y="491038"/>
                    </a:cubicBezTo>
                    <a:lnTo>
                      <a:pt x="32860" y="491037"/>
                    </a:lnTo>
                    <a:lnTo>
                      <a:pt x="0" y="487725"/>
                    </a:lnTo>
                    <a:lnTo>
                      <a:pt x="0" y="3313"/>
                    </a:lnTo>
                    <a:close/>
                  </a:path>
                </a:pathLst>
              </a:custGeom>
              <a:solidFill>
                <a:srgbClr val="961D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 sz="3025"/>
              </a:p>
            </p:txBody>
          </p:sp>
          <p:sp>
            <p:nvSpPr>
              <p:cNvPr id="334" name="Ellipse 333">
                <a:extLst>
                  <a:ext uri="{FF2B5EF4-FFF2-40B4-BE49-F238E27FC236}">
                    <a16:creationId xmlns:a16="http://schemas.microsoft.com/office/drawing/2014/main" xmlns="" id="{72CB83DF-A4DE-4D95-9CBD-2BE201172877}"/>
                  </a:ext>
                </a:extLst>
              </p:cNvPr>
              <p:cNvSpPr/>
              <p:nvPr/>
            </p:nvSpPr>
            <p:spPr>
              <a:xfrm>
                <a:off x="8958999" y="2365768"/>
                <a:ext cx="558380" cy="558380"/>
              </a:xfrm>
              <a:prstGeom prst="ellipse">
                <a:avLst/>
              </a:prstGeom>
              <a:solidFill>
                <a:srgbClr val="7A1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35" name="Ellipse 334">
                <a:extLst>
                  <a:ext uri="{FF2B5EF4-FFF2-40B4-BE49-F238E27FC236}">
                    <a16:creationId xmlns:a16="http://schemas.microsoft.com/office/drawing/2014/main" xmlns="" id="{369570E2-0EAA-495F-B1B2-2CFF732FBDEF}"/>
                  </a:ext>
                </a:extLst>
              </p:cNvPr>
              <p:cNvSpPr/>
              <p:nvPr/>
            </p:nvSpPr>
            <p:spPr>
              <a:xfrm>
                <a:off x="9013963" y="2429724"/>
                <a:ext cx="421858" cy="421858"/>
              </a:xfrm>
              <a:prstGeom prst="ellipse">
                <a:avLst/>
              </a:prstGeom>
              <a:solidFill>
                <a:srgbClr val="F3F1F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36" name="ZoneTexte 335">
                <a:extLst>
                  <a:ext uri="{FF2B5EF4-FFF2-40B4-BE49-F238E27FC236}">
                    <a16:creationId xmlns:a16="http://schemas.microsoft.com/office/drawing/2014/main" xmlns="" id="{E77BCB64-D8B6-4B97-BA1F-B0A451E2A2A0}"/>
                  </a:ext>
                </a:extLst>
              </p:cNvPr>
              <p:cNvSpPr txBox="1"/>
              <p:nvPr/>
            </p:nvSpPr>
            <p:spPr>
              <a:xfrm>
                <a:off x="9936968" y="1922901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1</a:t>
                </a:r>
              </a:p>
            </p:txBody>
          </p:sp>
          <p:sp>
            <p:nvSpPr>
              <p:cNvPr id="337" name="ZoneTexte 336">
                <a:extLst>
                  <a:ext uri="{FF2B5EF4-FFF2-40B4-BE49-F238E27FC236}">
                    <a16:creationId xmlns:a16="http://schemas.microsoft.com/office/drawing/2014/main" xmlns="" id="{C508565C-3F51-4819-BF8D-39B7C1B76A0B}"/>
                  </a:ext>
                </a:extLst>
              </p:cNvPr>
              <p:cNvSpPr txBox="1"/>
              <p:nvPr/>
            </p:nvSpPr>
            <p:spPr>
              <a:xfrm>
                <a:off x="9079186" y="2443156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2</a:t>
                </a:r>
              </a:p>
            </p:txBody>
          </p:sp>
          <p:sp>
            <p:nvSpPr>
              <p:cNvPr id="338" name="ZoneTexte 337">
                <a:extLst>
                  <a:ext uri="{FF2B5EF4-FFF2-40B4-BE49-F238E27FC236}">
                    <a16:creationId xmlns:a16="http://schemas.microsoft.com/office/drawing/2014/main" xmlns="" id="{8C53A85B-68A6-4734-A3F1-834A87BEA941}"/>
                  </a:ext>
                </a:extLst>
              </p:cNvPr>
              <p:cNvSpPr txBox="1"/>
              <p:nvPr/>
            </p:nvSpPr>
            <p:spPr>
              <a:xfrm>
                <a:off x="9872980" y="3014203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3</a:t>
                </a:r>
              </a:p>
            </p:txBody>
          </p:sp>
          <p:sp>
            <p:nvSpPr>
              <p:cNvPr id="339" name="ZoneTexte 338">
                <a:extLst>
                  <a:ext uri="{FF2B5EF4-FFF2-40B4-BE49-F238E27FC236}">
                    <a16:creationId xmlns:a16="http://schemas.microsoft.com/office/drawing/2014/main" xmlns="" id="{9DAEC943-852D-4605-B706-B728930643BD}"/>
                  </a:ext>
                </a:extLst>
              </p:cNvPr>
              <p:cNvSpPr txBox="1"/>
              <p:nvPr/>
            </p:nvSpPr>
            <p:spPr>
              <a:xfrm>
                <a:off x="9006990" y="3555664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4</a:t>
                </a:r>
              </a:p>
            </p:txBody>
          </p:sp>
          <p:sp>
            <p:nvSpPr>
              <p:cNvPr id="340" name="ZoneTexte 339">
                <a:extLst>
                  <a:ext uri="{FF2B5EF4-FFF2-40B4-BE49-F238E27FC236}">
                    <a16:creationId xmlns:a16="http://schemas.microsoft.com/office/drawing/2014/main" xmlns="" id="{C3F14945-7977-42AF-B958-DB47BD8FA1D6}"/>
                  </a:ext>
                </a:extLst>
              </p:cNvPr>
              <p:cNvSpPr txBox="1"/>
              <p:nvPr/>
            </p:nvSpPr>
            <p:spPr>
              <a:xfrm>
                <a:off x="9908412" y="4087815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5</a:t>
                </a:r>
              </a:p>
            </p:txBody>
          </p:sp>
          <p:sp>
            <p:nvSpPr>
              <p:cNvPr id="341" name="ZoneTexte 340">
                <a:extLst>
                  <a:ext uri="{FF2B5EF4-FFF2-40B4-BE49-F238E27FC236}">
                    <a16:creationId xmlns:a16="http://schemas.microsoft.com/office/drawing/2014/main" xmlns="" id="{EC4390A7-8C8B-49E0-B248-A8CE16B8C3AE}"/>
                  </a:ext>
                </a:extLst>
              </p:cNvPr>
              <p:cNvSpPr txBox="1"/>
              <p:nvPr/>
            </p:nvSpPr>
            <p:spPr>
              <a:xfrm>
                <a:off x="9023270" y="4584524"/>
                <a:ext cx="335775" cy="44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025" b="1" dirty="0">
                    <a:solidFill>
                      <a:srgbClr val="993366"/>
                    </a:solidFill>
                  </a:rPr>
                  <a:t>6</a:t>
                </a:r>
              </a:p>
            </p:txBody>
          </p:sp>
          <p:sp>
            <p:nvSpPr>
              <p:cNvPr id="342" name="ZoneTexte 341">
                <a:extLst>
                  <a:ext uri="{FF2B5EF4-FFF2-40B4-BE49-F238E27FC236}">
                    <a16:creationId xmlns:a16="http://schemas.microsoft.com/office/drawing/2014/main" xmlns="" id="{29579639-E21C-4369-9A2C-6374B5840E41}"/>
                  </a:ext>
                </a:extLst>
              </p:cNvPr>
              <p:cNvSpPr txBox="1"/>
              <p:nvPr/>
            </p:nvSpPr>
            <p:spPr>
              <a:xfrm>
                <a:off x="10190857" y="1933151"/>
                <a:ext cx="1478976" cy="289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تأسيس التعاونيات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343" name="ZoneTexte 342">
                <a:extLst>
                  <a:ext uri="{FF2B5EF4-FFF2-40B4-BE49-F238E27FC236}">
                    <a16:creationId xmlns:a16="http://schemas.microsoft.com/office/drawing/2014/main" xmlns="" id="{FB3AC9C4-93AC-4F7A-BB98-763CB916677F}"/>
                  </a:ext>
                </a:extLst>
              </p:cNvPr>
              <p:cNvSpPr txBox="1"/>
              <p:nvPr/>
            </p:nvSpPr>
            <p:spPr>
              <a:xfrm>
                <a:off x="7971157" y="2398357"/>
                <a:ext cx="1142784" cy="5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تأسيس اتحاد التعاونيات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344" name="ZoneTexte 343">
                <a:extLst>
                  <a:ext uri="{FF2B5EF4-FFF2-40B4-BE49-F238E27FC236}">
                    <a16:creationId xmlns:a16="http://schemas.microsoft.com/office/drawing/2014/main" xmlns="" id="{0AC401AA-117B-4C45-BAC9-9E53BDC241DD}"/>
                  </a:ext>
                </a:extLst>
              </p:cNvPr>
              <p:cNvSpPr txBox="1"/>
              <p:nvPr/>
            </p:nvSpPr>
            <p:spPr>
              <a:xfrm>
                <a:off x="7885732" y="3450053"/>
                <a:ext cx="1104080" cy="505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الضمان الاجتماعي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345" name="ZoneTexte 344">
                <a:extLst>
                  <a:ext uri="{FF2B5EF4-FFF2-40B4-BE49-F238E27FC236}">
                    <a16:creationId xmlns:a16="http://schemas.microsoft.com/office/drawing/2014/main" xmlns="" id="{5BF137CA-54ED-4146-8FFF-36202A9DC531}"/>
                  </a:ext>
                </a:extLst>
              </p:cNvPr>
              <p:cNvSpPr txBox="1"/>
              <p:nvPr/>
            </p:nvSpPr>
            <p:spPr>
              <a:xfrm>
                <a:off x="10267640" y="3020486"/>
                <a:ext cx="1104080" cy="289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بيع المنتوج 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346" name="ZoneTexte 345">
                <a:extLst>
                  <a:ext uri="{FF2B5EF4-FFF2-40B4-BE49-F238E27FC236}">
                    <a16:creationId xmlns:a16="http://schemas.microsoft.com/office/drawing/2014/main" xmlns="" id="{B5C63AB3-C036-43F5-B03B-176A0072E476}"/>
                  </a:ext>
                </a:extLst>
              </p:cNvPr>
              <p:cNvSpPr txBox="1"/>
              <p:nvPr/>
            </p:nvSpPr>
            <p:spPr>
              <a:xfrm>
                <a:off x="7681664" y="4560471"/>
                <a:ext cx="1386185" cy="421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400" dirty="0">
                    <a:solidFill>
                      <a:schemeClr val="bg1"/>
                    </a:solidFill>
                    <a:cs typeface="mohammad bold art 1" pitchFamily="2" charset="-78"/>
                  </a:rPr>
                  <a:t>خلق مجموعة المصالح الاقتصادية</a:t>
                </a:r>
                <a:endParaRPr lang="fr-FR" sz="1400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  <p:sp>
            <p:nvSpPr>
              <p:cNvPr id="347" name="ZoneTexte 346">
                <a:extLst>
                  <a:ext uri="{FF2B5EF4-FFF2-40B4-BE49-F238E27FC236}">
                    <a16:creationId xmlns:a16="http://schemas.microsoft.com/office/drawing/2014/main" xmlns="" id="{BD28FC04-FA8E-495C-AA65-FB80A22CB038}"/>
                  </a:ext>
                </a:extLst>
              </p:cNvPr>
              <p:cNvSpPr txBox="1"/>
              <p:nvPr/>
            </p:nvSpPr>
            <p:spPr>
              <a:xfrm>
                <a:off x="10106845" y="4143858"/>
                <a:ext cx="1441585" cy="289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DZ" sz="1736" dirty="0">
                    <a:solidFill>
                      <a:schemeClr val="bg1"/>
                    </a:solidFill>
                    <a:cs typeface="mohammad bold art 1" pitchFamily="2" charset="-78"/>
                  </a:rPr>
                  <a:t> التأمين </a:t>
                </a:r>
                <a:endParaRPr lang="fr-FR" sz="1736" dirty="0">
                  <a:solidFill>
                    <a:schemeClr val="bg1"/>
                  </a:solidFill>
                  <a:cs typeface="mohammad bold art 1" pitchFamily="2" charset="-78"/>
                </a:endParaRPr>
              </a:p>
            </p:txBody>
          </p:sp>
        </p:grpSp>
        <p:grpSp>
          <p:nvGrpSpPr>
            <p:cNvPr id="304" name="Groupe 239">
              <a:extLst>
                <a:ext uri="{FF2B5EF4-FFF2-40B4-BE49-F238E27FC236}">
                  <a16:creationId xmlns:a16="http://schemas.microsoft.com/office/drawing/2014/main" xmlns="" id="{A08E0A02-B7D9-4AF4-9ED5-F00985EAFFE7}"/>
                </a:ext>
              </a:extLst>
            </p:cNvPr>
            <p:cNvGrpSpPr/>
            <p:nvPr/>
          </p:nvGrpSpPr>
          <p:grpSpPr>
            <a:xfrm>
              <a:off x="1859113" y="8569370"/>
              <a:ext cx="1159957" cy="1165965"/>
              <a:chOff x="5675450" y="5126444"/>
              <a:chExt cx="1754835" cy="1325898"/>
            </a:xfrm>
          </p:grpSpPr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xmlns="" id="{D4D88E88-EF8D-4B4A-89ED-39D8CF59BEDF}"/>
                  </a:ext>
                </a:extLst>
              </p:cNvPr>
              <p:cNvSpPr/>
              <p:nvPr/>
            </p:nvSpPr>
            <p:spPr>
              <a:xfrm>
                <a:off x="5675450" y="512644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xmlns="" id="{2D1F8214-06B2-4829-B724-C965D792AC88}"/>
                  </a:ext>
                </a:extLst>
              </p:cNvPr>
              <p:cNvSpPr/>
              <p:nvPr/>
            </p:nvSpPr>
            <p:spPr>
              <a:xfrm>
                <a:off x="5675450" y="638681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</p:grpSp>
        <p:grpSp>
          <p:nvGrpSpPr>
            <p:cNvPr id="305" name="Groupe 242">
              <a:extLst>
                <a:ext uri="{FF2B5EF4-FFF2-40B4-BE49-F238E27FC236}">
                  <a16:creationId xmlns:a16="http://schemas.microsoft.com/office/drawing/2014/main" xmlns="" id="{90F63410-9CCB-4DE6-8222-FD189A4F1807}"/>
                </a:ext>
              </a:extLst>
            </p:cNvPr>
            <p:cNvGrpSpPr/>
            <p:nvPr/>
          </p:nvGrpSpPr>
          <p:grpSpPr>
            <a:xfrm>
              <a:off x="3179849" y="8570495"/>
              <a:ext cx="2176181" cy="1165965"/>
              <a:chOff x="7806995" y="5152554"/>
              <a:chExt cx="1754837" cy="1325898"/>
            </a:xfrm>
          </p:grpSpPr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xmlns="" id="{7D477F96-CE75-4775-851E-7E773107946F}"/>
                  </a:ext>
                </a:extLst>
              </p:cNvPr>
              <p:cNvSpPr/>
              <p:nvPr/>
            </p:nvSpPr>
            <p:spPr>
              <a:xfrm>
                <a:off x="7806995" y="515255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xmlns="" id="{FF4C6E12-F98A-49BE-8789-35177A50456F}"/>
                  </a:ext>
                </a:extLst>
              </p:cNvPr>
              <p:cNvSpPr/>
              <p:nvPr/>
            </p:nvSpPr>
            <p:spPr>
              <a:xfrm>
                <a:off x="7806997" y="641292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 dirty="0"/>
              </a:p>
            </p:txBody>
          </p:sp>
        </p:grpSp>
        <p:sp>
          <p:nvSpPr>
            <p:cNvPr id="306" name="ZoneTexte 305">
              <a:extLst>
                <a:ext uri="{FF2B5EF4-FFF2-40B4-BE49-F238E27FC236}">
                  <a16:creationId xmlns:a16="http://schemas.microsoft.com/office/drawing/2014/main" xmlns="" id="{18FAD035-D468-43A0-90A7-14466EAE0C36}"/>
                </a:ext>
              </a:extLst>
            </p:cNvPr>
            <p:cNvSpPr txBox="1"/>
            <p:nvPr/>
          </p:nvSpPr>
          <p:spPr>
            <a:xfrm>
              <a:off x="1910610" y="8851261"/>
              <a:ext cx="1159342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2480" b="1" dirty="0" smtClean="0">
                  <a:solidFill>
                    <a:srgbClr val="993366"/>
                  </a:solidFill>
                </a:rPr>
                <a:t>60</a:t>
              </a:r>
              <a:r>
                <a:rPr lang="ar-DZ" sz="1364" dirty="0" smtClean="0">
                  <a:cs typeface="mohammad bold art 1" pitchFamily="2" charset="-78"/>
                </a:rPr>
                <a:t> </a:t>
              </a:r>
              <a:r>
                <a:rPr lang="ar-DZ" sz="1364" dirty="0">
                  <a:cs typeface="mohammad bold art 1" pitchFamily="2" charset="-78"/>
                </a:rPr>
                <a:t>تعاونية</a:t>
              </a:r>
              <a:endParaRPr lang="fr-FR" sz="1364" dirty="0">
                <a:cs typeface="mohammad bold art 1" pitchFamily="2" charset="-78"/>
              </a:endParaRPr>
            </a:p>
          </p:txBody>
        </p:sp>
        <p:grpSp>
          <p:nvGrpSpPr>
            <p:cNvPr id="307" name="Groupe 250">
              <a:extLst>
                <a:ext uri="{FF2B5EF4-FFF2-40B4-BE49-F238E27FC236}">
                  <a16:creationId xmlns:a16="http://schemas.microsoft.com/office/drawing/2014/main" xmlns="" id="{EE9BC760-0317-4F15-AC16-D26D1CA3890F}"/>
                </a:ext>
              </a:extLst>
            </p:cNvPr>
            <p:cNvGrpSpPr/>
            <p:nvPr/>
          </p:nvGrpSpPr>
          <p:grpSpPr>
            <a:xfrm>
              <a:off x="517380" y="8545037"/>
              <a:ext cx="1159957" cy="1165965"/>
              <a:chOff x="5675450" y="5126444"/>
              <a:chExt cx="1754835" cy="1325898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xmlns="" id="{E2C79004-952B-4830-903F-047E082767B3}"/>
                  </a:ext>
                </a:extLst>
              </p:cNvPr>
              <p:cNvSpPr/>
              <p:nvPr/>
            </p:nvSpPr>
            <p:spPr>
              <a:xfrm>
                <a:off x="5675450" y="5126444"/>
                <a:ext cx="1754835" cy="1325898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xmlns="" id="{F54FF91C-0CAC-434F-B8FF-78B3FEA977AF}"/>
                  </a:ext>
                </a:extLst>
              </p:cNvPr>
              <p:cNvSpPr/>
              <p:nvPr/>
            </p:nvSpPr>
            <p:spPr>
              <a:xfrm>
                <a:off x="5675450" y="6386814"/>
                <a:ext cx="1754835" cy="6552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3025"/>
              </a:p>
            </p:txBody>
          </p:sp>
        </p:grpSp>
        <p:sp>
          <p:nvSpPr>
            <p:cNvPr id="308" name="ZoneTexte 307">
              <a:extLst>
                <a:ext uri="{FF2B5EF4-FFF2-40B4-BE49-F238E27FC236}">
                  <a16:creationId xmlns:a16="http://schemas.microsoft.com/office/drawing/2014/main" xmlns="" id="{EDA8A663-16BA-40CB-8C7C-27C1C7715B5F}"/>
                </a:ext>
              </a:extLst>
            </p:cNvPr>
            <p:cNvSpPr txBox="1"/>
            <p:nvPr/>
          </p:nvSpPr>
          <p:spPr>
            <a:xfrm>
              <a:off x="568877" y="8826928"/>
              <a:ext cx="1159342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64" dirty="0" smtClean="0">
                  <a:cs typeface="mohammad bold art 1" pitchFamily="2" charset="-78"/>
                </a:rPr>
                <a:t> </a:t>
              </a:r>
              <a:r>
                <a:rPr lang="fr-FR" sz="2480" b="1" dirty="0" smtClean="0">
                  <a:solidFill>
                    <a:srgbClr val="993366"/>
                  </a:solidFill>
                </a:rPr>
                <a:t>10</a:t>
              </a:r>
              <a:r>
                <a:rPr lang="ar-DZ" sz="1364" dirty="0" smtClean="0">
                  <a:cs typeface="mohammad bold art 1" pitchFamily="2" charset="-78"/>
                </a:rPr>
                <a:t> مليون </a:t>
              </a:r>
              <a:r>
                <a:rPr lang="ar-DZ" sz="1364" dirty="0">
                  <a:cs typeface="mohammad bold art 1" pitchFamily="2" charset="-78"/>
                </a:rPr>
                <a:t>درهم</a:t>
              </a:r>
              <a:endParaRPr lang="fr-FR" sz="1364" dirty="0">
                <a:cs typeface="mohammad bold art 1" pitchFamily="2" charset="-78"/>
              </a:endParaRPr>
            </a:p>
          </p:txBody>
        </p:sp>
        <p:sp>
          <p:nvSpPr>
            <p:cNvPr id="309" name="ZoneTexte 308">
              <a:extLst>
                <a:ext uri="{FF2B5EF4-FFF2-40B4-BE49-F238E27FC236}">
                  <a16:creationId xmlns:a16="http://schemas.microsoft.com/office/drawing/2014/main" xmlns="" id="{4749E234-734B-4E7E-9FD2-AEB4D1F56D3F}"/>
                </a:ext>
              </a:extLst>
            </p:cNvPr>
            <p:cNvSpPr txBox="1"/>
            <p:nvPr/>
          </p:nvSpPr>
          <p:spPr>
            <a:xfrm>
              <a:off x="4331574" y="8796878"/>
              <a:ext cx="877966" cy="32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DZ" sz="1488" b="1" dirty="0">
                  <a:solidFill>
                    <a:schemeClr val="tx2">
                      <a:lumMod val="75000"/>
                    </a:schemeClr>
                  </a:solidFill>
                  <a:cs typeface="mohammad bold art 1" pitchFamily="2" charset="-78"/>
                </a:rPr>
                <a:t>هيكلة</a:t>
              </a:r>
              <a:endParaRPr lang="fr-FR" sz="1488" b="1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endParaRPr>
            </a:p>
          </p:txBody>
        </p:sp>
        <p:sp>
          <p:nvSpPr>
            <p:cNvPr id="310" name="ZoneTexte 309">
              <a:extLst>
                <a:ext uri="{FF2B5EF4-FFF2-40B4-BE49-F238E27FC236}">
                  <a16:creationId xmlns:a16="http://schemas.microsoft.com/office/drawing/2014/main" xmlns="" id="{81934215-BF1A-4B7D-BDD9-DBE194CF7615}"/>
                </a:ext>
              </a:extLst>
            </p:cNvPr>
            <p:cNvSpPr txBox="1"/>
            <p:nvPr/>
          </p:nvSpPr>
          <p:spPr>
            <a:xfrm>
              <a:off x="3161347" y="8810549"/>
              <a:ext cx="835241" cy="321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488" dirty="0">
                  <a:cs typeface="mohammad bold art 1" pitchFamily="2" charset="-78"/>
                </a:rPr>
                <a:t>حرفي</a:t>
              </a:r>
              <a:endParaRPr lang="fr-FR" sz="1488" b="1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endParaRPr>
            </a:p>
          </p:txBody>
        </p:sp>
        <p:sp>
          <p:nvSpPr>
            <p:cNvPr id="311" name="ZoneTexte 310">
              <a:extLst>
                <a:ext uri="{FF2B5EF4-FFF2-40B4-BE49-F238E27FC236}">
                  <a16:creationId xmlns:a16="http://schemas.microsoft.com/office/drawing/2014/main" xmlns="" id="{6E72EE79-8128-4C36-B451-EF81C681BFDC}"/>
                </a:ext>
              </a:extLst>
            </p:cNvPr>
            <p:cNvSpPr txBox="1"/>
            <p:nvPr/>
          </p:nvSpPr>
          <p:spPr>
            <a:xfrm>
              <a:off x="3585539" y="8705195"/>
              <a:ext cx="1094962" cy="47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80" b="1" dirty="0">
                  <a:solidFill>
                    <a:srgbClr val="993366"/>
                  </a:solidFill>
                </a:rPr>
                <a:t>450</a:t>
              </a:r>
              <a:endParaRPr lang="fr-FR" sz="2480" b="1" dirty="0">
                <a:solidFill>
                  <a:srgbClr val="993366"/>
                </a:solidFill>
              </a:endParaRPr>
            </a:p>
          </p:txBody>
        </p:sp>
        <p:sp>
          <p:nvSpPr>
            <p:cNvPr id="312" name="ZoneTexte 311">
              <a:extLst>
                <a:ext uri="{FF2B5EF4-FFF2-40B4-BE49-F238E27FC236}">
                  <a16:creationId xmlns:a16="http://schemas.microsoft.com/office/drawing/2014/main" xmlns="" id="{27BBA656-435B-4457-ADC9-849B676A5EFF}"/>
                </a:ext>
              </a:extLst>
            </p:cNvPr>
            <p:cNvSpPr txBox="1"/>
            <p:nvPr/>
          </p:nvSpPr>
          <p:spPr>
            <a:xfrm>
              <a:off x="3073358" y="9109798"/>
              <a:ext cx="2302814" cy="302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1364" dirty="0">
                  <a:cs typeface="mohammad bold art 1" pitchFamily="2" charset="-78"/>
                </a:rPr>
                <a:t>منجمي بجرادة و العوينات</a:t>
              </a:r>
              <a:endParaRPr lang="fr-FR" sz="1364" dirty="0">
                <a:cs typeface="mohammad bold art 1" pitchFamily="2" charset="-78"/>
              </a:endParaRPr>
            </a:p>
          </p:txBody>
        </p:sp>
        <p:sp>
          <p:nvSpPr>
            <p:cNvPr id="313" name="ZoneTexte 312">
              <a:extLst>
                <a:ext uri="{FF2B5EF4-FFF2-40B4-BE49-F238E27FC236}">
                  <a16:creationId xmlns:a16="http://schemas.microsoft.com/office/drawing/2014/main" xmlns="" id="{30507D6E-15E2-4974-B9E5-4DE9D76E82C8}"/>
                </a:ext>
              </a:extLst>
            </p:cNvPr>
            <p:cNvSpPr txBox="1"/>
            <p:nvPr/>
          </p:nvSpPr>
          <p:spPr>
            <a:xfrm>
              <a:off x="1468439" y="2305868"/>
              <a:ext cx="2825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3200" u="sng" dirty="0">
                  <a:solidFill>
                    <a:srgbClr val="961D5E"/>
                  </a:solidFill>
                  <a:cs typeface="mohammad bold art 1" pitchFamily="2" charset="-78"/>
                </a:rPr>
                <a:t>في طور الانجاز</a:t>
              </a:r>
              <a:endParaRPr lang="fr-FR" sz="3200" u="sng" dirty="0">
                <a:solidFill>
                  <a:srgbClr val="961D5E"/>
                </a:solidFill>
                <a:cs typeface="mohammad bold art 1" pitchFamily="2" charset="-78"/>
              </a:endParaRPr>
            </a:p>
          </p:txBody>
        </p:sp>
        <p:sp>
          <p:nvSpPr>
            <p:cNvPr id="314" name="ZoneTexte 313">
              <a:extLst>
                <a:ext uri="{FF2B5EF4-FFF2-40B4-BE49-F238E27FC236}">
                  <a16:creationId xmlns:a16="http://schemas.microsoft.com/office/drawing/2014/main" xmlns="" id="{2E662B7F-7E2E-4D8E-9724-5B5F406F053B}"/>
                </a:ext>
              </a:extLst>
            </p:cNvPr>
            <p:cNvSpPr txBox="1"/>
            <p:nvPr/>
          </p:nvSpPr>
          <p:spPr>
            <a:xfrm>
              <a:off x="1557596" y="2849120"/>
              <a:ext cx="2628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DZ" sz="2000" dirty="0">
                  <a:solidFill>
                    <a:schemeClr val="tx2">
                      <a:lumMod val="75000"/>
                    </a:schemeClr>
                  </a:solidFill>
                  <a:cs typeface="mohammad bold art 1" pitchFamily="2" charset="-78"/>
                </a:rPr>
                <a:t>نهاية الإنجاز المرتقبة</a:t>
              </a:r>
            </a:p>
            <a:p>
              <a:pPr algn="ctr" rtl="1"/>
              <a:r>
                <a:rPr lang="ar-DZ" sz="2000" b="1" dirty="0">
                  <a:solidFill>
                    <a:srgbClr val="7030A0"/>
                  </a:solidFill>
                  <a:cs typeface="mohammad bold art 1" pitchFamily="2" charset="-78"/>
                </a:rPr>
                <a:t> </a:t>
              </a:r>
              <a:r>
                <a:rPr lang="ar-DZ" sz="2000" b="1" dirty="0">
                  <a:solidFill>
                    <a:srgbClr val="961D5E"/>
                  </a:solidFill>
                  <a:cs typeface="mohammad bold art 1" pitchFamily="2" charset="-78"/>
                </a:rPr>
                <a:t>31</a:t>
              </a:r>
              <a:r>
                <a:rPr lang="en-US" sz="2000" b="1" dirty="0">
                  <a:solidFill>
                    <a:srgbClr val="961D5E"/>
                  </a:solidFill>
                  <a:cs typeface="mohammad bold art 1" pitchFamily="2" charset="-78"/>
                </a:rPr>
                <a:t> </a:t>
              </a:r>
              <a:r>
                <a:rPr lang="ar-SA" sz="2000" b="1" dirty="0">
                  <a:solidFill>
                    <a:srgbClr val="961D5E"/>
                  </a:solidFill>
                  <a:cs typeface="mohammad bold art 1" pitchFamily="2" charset="-78"/>
                </a:rPr>
                <a:t>دجنبر</a:t>
              </a:r>
              <a:r>
                <a:rPr lang="en-US" sz="2000" b="1" dirty="0">
                  <a:solidFill>
                    <a:srgbClr val="961D5E"/>
                  </a:solidFill>
                  <a:cs typeface="mohammad bold art 1" pitchFamily="2" charset="-78"/>
                </a:rPr>
                <a:t>  </a:t>
              </a:r>
              <a:r>
                <a:rPr lang="ar-DZ" sz="2000" b="1" dirty="0">
                  <a:solidFill>
                    <a:srgbClr val="961D5E"/>
                  </a:solidFill>
                  <a:cs typeface="mohammad bold art 1" pitchFamily="2" charset="-78"/>
                </a:rPr>
                <a:t>2020</a:t>
              </a:r>
              <a:r>
                <a:rPr lang="ar-DZ" sz="2000" b="1" dirty="0">
                  <a:solidFill>
                    <a:srgbClr val="7030A0"/>
                  </a:solidFill>
                  <a:cs typeface="mohammad bold art 1" pitchFamily="2" charset="-78"/>
                </a:rPr>
                <a:t> </a:t>
              </a:r>
              <a:endParaRPr lang="fr-FR" sz="2000" b="1" dirty="0">
                <a:solidFill>
                  <a:srgbClr val="7030A0"/>
                </a:solidFill>
                <a:cs typeface="mohammad bold art 1" pitchFamily="2" charset="-78"/>
              </a:endParaRPr>
            </a:p>
          </p:txBody>
        </p:sp>
      </p:grpSp>
      <p:sp>
        <p:nvSpPr>
          <p:cNvPr id="357" name="Forme libre : forme 209">
            <a:extLst>
              <a:ext uri="{FF2B5EF4-FFF2-40B4-BE49-F238E27FC236}">
                <a16:creationId xmlns:a16="http://schemas.microsoft.com/office/drawing/2014/main" xmlns="" id="{E5105FC6-ECC3-4648-88F9-4F5A77892A39}"/>
              </a:ext>
            </a:extLst>
          </p:cNvPr>
          <p:cNvSpPr/>
          <p:nvPr/>
        </p:nvSpPr>
        <p:spPr>
          <a:xfrm rot="10800000" flipH="1">
            <a:off x="3270290" y="7894199"/>
            <a:ext cx="1972777" cy="684476"/>
          </a:xfrm>
          <a:custGeom>
            <a:avLst/>
            <a:gdLst>
              <a:gd name="connsiteX0" fmla="*/ 32860 w 1427722"/>
              <a:gd name="connsiteY0" fmla="*/ 0 h 491038"/>
              <a:gd name="connsiteX1" fmla="*/ 1182203 w 1427722"/>
              <a:gd name="connsiteY1" fmla="*/ 0 h 491038"/>
              <a:gd name="connsiteX2" fmla="*/ 1427722 w 1427722"/>
              <a:gd name="connsiteY2" fmla="*/ 245519 h 491038"/>
              <a:gd name="connsiteX3" fmla="*/ 1427721 w 1427722"/>
              <a:gd name="connsiteY3" fmla="*/ 245519 h 491038"/>
              <a:gd name="connsiteX4" fmla="*/ 1182202 w 1427722"/>
              <a:gd name="connsiteY4" fmla="*/ 491038 h 491038"/>
              <a:gd name="connsiteX5" fmla="*/ 32860 w 1427722"/>
              <a:gd name="connsiteY5" fmla="*/ 491037 h 491038"/>
              <a:gd name="connsiteX6" fmla="*/ 0 w 1427722"/>
              <a:gd name="connsiteY6" fmla="*/ 487725 h 491038"/>
              <a:gd name="connsiteX7" fmla="*/ 0 w 1427722"/>
              <a:gd name="connsiteY7" fmla="*/ 3313 h 49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7722" h="491038">
                <a:moveTo>
                  <a:pt x="32860" y="0"/>
                </a:moveTo>
                <a:lnTo>
                  <a:pt x="1182203" y="0"/>
                </a:lnTo>
                <a:cubicBezTo>
                  <a:pt x="1317799" y="0"/>
                  <a:pt x="1427722" y="109923"/>
                  <a:pt x="1427722" y="245519"/>
                </a:cubicBezTo>
                <a:lnTo>
                  <a:pt x="1427721" y="245519"/>
                </a:lnTo>
                <a:cubicBezTo>
                  <a:pt x="1427721" y="381115"/>
                  <a:pt x="1317798" y="491038"/>
                  <a:pt x="1182202" y="491038"/>
                </a:cubicBezTo>
                <a:lnTo>
                  <a:pt x="32860" y="491037"/>
                </a:lnTo>
                <a:lnTo>
                  <a:pt x="0" y="487725"/>
                </a:lnTo>
                <a:lnTo>
                  <a:pt x="0" y="331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3025"/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xmlns="" id="{1B6E7319-F8B0-2249-A7C1-09E3B21FEBD0}"/>
              </a:ext>
            </a:extLst>
          </p:cNvPr>
          <p:cNvSpPr/>
          <p:nvPr/>
        </p:nvSpPr>
        <p:spPr>
          <a:xfrm rot="2270586" flipV="1">
            <a:off x="2383711" y="6675801"/>
            <a:ext cx="686254" cy="170179"/>
          </a:xfrm>
          <a:prstGeom prst="rect">
            <a:avLst/>
          </a:prstGeom>
          <a:solidFill>
            <a:srgbClr val="71C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25"/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xmlns="" id="{2D55D7A7-E03F-5742-A342-6887C844B48E}"/>
              </a:ext>
            </a:extLst>
          </p:cNvPr>
          <p:cNvSpPr/>
          <p:nvPr/>
        </p:nvSpPr>
        <p:spPr>
          <a:xfrm rot="3549414">
            <a:off x="2638752" y="7121461"/>
            <a:ext cx="160239" cy="657115"/>
          </a:xfrm>
          <a:prstGeom prst="rect">
            <a:avLst/>
          </a:prstGeom>
          <a:solidFill>
            <a:srgbClr val="2F8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25"/>
          </a:p>
        </p:txBody>
      </p:sp>
      <p:sp>
        <p:nvSpPr>
          <p:cNvPr id="360" name="Ellipse 359">
            <a:extLst>
              <a:ext uri="{FF2B5EF4-FFF2-40B4-BE49-F238E27FC236}">
                <a16:creationId xmlns:a16="http://schemas.microsoft.com/office/drawing/2014/main" xmlns="" id="{55014F30-A1E7-9147-B019-227C2B9143E1}"/>
              </a:ext>
            </a:extLst>
          </p:cNvPr>
          <p:cNvSpPr/>
          <p:nvPr/>
        </p:nvSpPr>
        <p:spPr>
          <a:xfrm>
            <a:off x="3010335" y="7872946"/>
            <a:ext cx="692449" cy="692449"/>
          </a:xfrm>
          <a:prstGeom prst="ellipse">
            <a:avLst/>
          </a:prstGeom>
          <a:solidFill>
            <a:srgbClr val="7A1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25"/>
          </a:p>
        </p:txBody>
      </p:sp>
      <p:sp>
        <p:nvSpPr>
          <p:cNvPr id="361" name="ZoneTexte 360">
            <a:extLst>
              <a:ext uri="{FF2B5EF4-FFF2-40B4-BE49-F238E27FC236}">
                <a16:creationId xmlns:a16="http://schemas.microsoft.com/office/drawing/2014/main" xmlns="" id="{FBE5F7BE-F66A-5344-9A0B-3F8EAD2F2F90}"/>
              </a:ext>
            </a:extLst>
          </p:cNvPr>
          <p:cNvSpPr txBox="1"/>
          <p:nvPr/>
        </p:nvSpPr>
        <p:spPr>
          <a:xfrm>
            <a:off x="3148362" y="7909096"/>
            <a:ext cx="416396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25" b="1" dirty="0">
                <a:solidFill>
                  <a:srgbClr val="993366"/>
                </a:solidFill>
              </a:rPr>
              <a:t>5</a:t>
            </a:r>
          </a:p>
        </p:txBody>
      </p:sp>
      <p:sp>
        <p:nvSpPr>
          <p:cNvPr id="362" name="Ellipse 361">
            <a:extLst>
              <a:ext uri="{FF2B5EF4-FFF2-40B4-BE49-F238E27FC236}">
                <a16:creationId xmlns:a16="http://schemas.microsoft.com/office/drawing/2014/main" xmlns="" id="{6D571D3B-6801-444E-876E-BC96DF22A226}"/>
              </a:ext>
            </a:extLst>
          </p:cNvPr>
          <p:cNvSpPr/>
          <p:nvPr/>
        </p:nvSpPr>
        <p:spPr>
          <a:xfrm>
            <a:off x="3074008" y="7972913"/>
            <a:ext cx="551703" cy="530178"/>
          </a:xfrm>
          <a:prstGeom prst="ellipse">
            <a:avLst/>
          </a:prstGeom>
          <a:solidFill>
            <a:srgbClr val="F3F1F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25" dirty="0"/>
          </a:p>
        </p:txBody>
      </p:sp>
      <p:sp>
        <p:nvSpPr>
          <p:cNvPr id="363" name="ZoneTexte 362">
            <a:extLst>
              <a:ext uri="{FF2B5EF4-FFF2-40B4-BE49-F238E27FC236}">
                <a16:creationId xmlns:a16="http://schemas.microsoft.com/office/drawing/2014/main" xmlns="" id="{AA2C20E2-BA12-A14E-BB50-09058EB67052}"/>
              </a:ext>
            </a:extLst>
          </p:cNvPr>
          <p:cNvSpPr txBox="1"/>
          <p:nvPr/>
        </p:nvSpPr>
        <p:spPr>
          <a:xfrm>
            <a:off x="3141420" y="7986491"/>
            <a:ext cx="416396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25" b="1" dirty="0">
                <a:solidFill>
                  <a:srgbClr val="993366"/>
                </a:solidFill>
              </a:rPr>
              <a:t>7</a:t>
            </a:r>
          </a:p>
        </p:txBody>
      </p:sp>
      <p:sp>
        <p:nvSpPr>
          <p:cNvPr id="364" name="ZoneTexte 363">
            <a:extLst>
              <a:ext uri="{FF2B5EF4-FFF2-40B4-BE49-F238E27FC236}">
                <a16:creationId xmlns:a16="http://schemas.microsoft.com/office/drawing/2014/main" xmlns="" id="{D139D18D-7162-464B-AAAC-948BB7CFD222}"/>
              </a:ext>
            </a:extLst>
          </p:cNvPr>
          <p:cNvSpPr txBox="1"/>
          <p:nvPr/>
        </p:nvSpPr>
        <p:spPr>
          <a:xfrm>
            <a:off x="3687206" y="8107027"/>
            <a:ext cx="136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1600" dirty="0">
                <a:solidFill>
                  <a:schemeClr val="bg1"/>
                </a:solidFill>
                <a:cs typeface="mohammad bold art 1" pitchFamily="2" charset="-78"/>
              </a:rPr>
              <a:t> </a:t>
            </a:r>
            <a:r>
              <a:rPr lang="ar-DZ" sz="1600" dirty="0">
                <a:solidFill>
                  <a:schemeClr val="bg1"/>
                </a:solidFill>
                <a:cs typeface="mohammad bold art 1" pitchFamily="2" charset="-78"/>
              </a:rPr>
              <a:t>اقتناء المعدات</a:t>
            </a:r>
            <a:endParaRPr lang="fr-FR" sz="1600" dirty="0">
              <a:solidFill>
                <a:schemeClr val="bg1"/>
              </a:solidFill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9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FFF9B48-459A-4D44-86EB-9B2E146DF24E}"/>
              </a:ext>
            </a:extLst>
          </p:cNvPr>
          <p:cNvSpPr txBox="1"/>
          <p:nvPr/>
        </p:nvSpPr>
        <p:spPr>
          <a:xfrm>
            <a:off x="3928176" y="599456"/>
            <a:ext cx="5677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DZ" sz="3600" dirty="0">
                <a:solidFill>
                  <a:schemeClr val="tx2">
                    <a:lumMod val="75000"/>
                  </a:schemeClr>
                </a:solidFill>
                <a:cs typeface="mohammad bold art 1" pitchFamily="2" charset="-78"/>
              </a:rPr>
              <a:t>حصيلة المرحلة للمقاولات</a:t>
            </a:r>
            <a:endParaRPr lang="fr-FR" sz="3600" dirty="0">
              <a:solidFill>
                <a:schemeClr val="tx2">
                  <a:lumMod val="75000"/>
                </a:schemeClr>
              </a:solidFill>
              <a:cs typeface="mohammad bold art 1" pitchFamily="2" charset="-78"/>
            </a:endParaRPr>
          </a:p>
        </p:txBody>
      </p:sp>
      <p:sp>
        <p:nvSpPr>
          <p:cNvPr id="119" name="Rectangle : coins arrondis 118">
            <a:extLst>
              <a:ext uri="{FF2B5EF4-FFF2-40B4-BE49-F238E27FC236}">
                <a16:creationId xmlns:a16="http://schemas.microsoft.com/office/drawing/2014/main" xmlns="" id="{55264BC5-D2D1-4E88-B3FA-F38BE1846499}"/>
              </a:ext>
            </a:extLst>
          </p:cNvPr>
          <p:cNvSpPr/>
          <p:nvPr/>
        </p:nvSpPr>
        <p:spPr>
          <a:xfrm>
            <a:off x="5780098" y="3044265"/>
            <a:ext cx="4828685" cy="4296605"/>
          </a:xfrm>
          <a:prstGeom prst="roundRect">
            <a:avLst>
              <a:gd name="adj" fmla="val 5271"/>
            </a:avLst>
          </a:prstGeom>
          <a:solidFill>
            <a:srgbClr val="F7F7F7"/>
          </a:solidFill>
          <a:ln w="12700" cap="flat" cmpd="sng" algn="ctr">
            <a:solidFill>
              <a:srgbClr val="E33B3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xmlns="" id="{E7EF0C90-8C26-4831-A88A-11599E3A30C6}"/>
              </a:ext>
            </a:extLst>
          </p:cNvPr>
          <p:cNvSpPr txBox="1"/>
          <p:nvPr/>
        </p:nvSpPr>
        <p:spPr>
          <a:xfrm>
            <a:off x="7909056" y="2450766"/>
            <a:ext cx="112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3200" b="0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  <a:cs typeface="mohammad bold art 1" pitchFamily="2" charset="-78"/>
              </a:rPr>
              <a:t>أنجز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E33B39"/>
              </a:solidFill>
              <a:effectLst/>
              <a:uLnTx/>
              <a:uFillTx/>
              <a:cs typeface="mohammad bold art 1" pitchFamily="2" charset="-78"/>
            </a:endParaRP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xmlns="" id="{DE4C3E58-0622-47FE-9FD2-144FF1D142CB}"/>
              </a:ext>
            </a:extLst>
          </p:cNvPr>
          <p:cNvSpPr txBox="1"/>
          <p:nvPr/>
        </p:nvSpPr>
        <p:spPr>
          <a:xfrm>
            <a:off x="7219383" y="3109913"/>
            <a:ext cx="2174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ohammad bold art 1" pitchFamily="2" charset="-78"/>
              </a:rPr>
              <a:t>توقيع </a:t>
            </a: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  <a:cs typeface="mohammad bold art 1" pitchFamily="2" charset="-78"/>
              </a:rPr>
              <a:t>52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mohammad bold art 1" pitchFamily="2" charset="-78"/>
              </a:rPr>
              <a:t> اتفاقية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mohammad bold art 1" pitchFamily="2" charset="-78"/>
            </a:endParaRP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xmlns="" id="{D78E5CC5-6FF0-4841-B372-75B32516BFD5}"/>
              </a:ext>
            </a:extLst>
          </p:cNvPr>
          <p:cNvSpPr txBox="1"/>
          <p:nvPr/>
        </p:nvSpPr>
        <p:spPr>
          <a:xfrm>
            <a:off x="5540750" y="3590188"/>
            <a:ext cx="5081729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marR="0" lvl="0" indent="-1778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33B3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kern="0" dirty="0">
                <a:solidFill>
                  <a:srgbClr val="E33B39"/>
                </a:solidFill>
              </a:rPr>
              <a:t>5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مقاولات نشيطة: </a:t>
            </a:r>
            <a:r>
              <a:rPr kumimoji="0" lang="ar-DZ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50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</a:p>
          <a:p>
            <a:pPr marL="177800" lvl="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0" dirty="0">
                <a:solidFill>
                  <a:srgbClr val="E33B39"/>
                </a:solidFill>
              </a:rPr>
              <a:t>14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مقاولة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ar-SA" sz="1800" kern="0" dirty="0">
                <a:solidFill>
                  <a:prstClr val="black"/>
                </a:solidFill>
              </a:rPr>
              <a:t>بنسبة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انجاز</a:t>
            </a:r>
            <a:r>
              <a:rPr lang="ar-MA" sz="1800" kern="0" dirty="0">
                <a:solidFill>
                  <a:prstClr val="black"/>
                </a:solidFill>
              </a:rPr>
              <a:t> تفوق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70% 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1095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780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1800" b="1" kern="0" dirty="0">
                <a:solidFill>
                  <a:srgbClr val="E33B39"/>
                </a:solidFill>
              </a:rPr>
              <a:t>3</a:t>
            </a:r>
            <a:r>
              <a:rPr lang="ar-DZ" sz="1800" kern="0" dirty="0">
                <a:solidFill>
                  <a:prstClr val="black"/>
                </a:solidFill>
              </a:rPr>
              <a:t> مقاولة</a:t>
            </a:r>
            <a:r>
              <a:rPr lang="en-US" sz="1800" kern="0" dirty="0">
                <a:solidFill>
                  <a:prstClr val="black"/>
                </a:solidFill>
              </a:rPr>
              <a:t> </a:t>
            </a:r>
            <a:r>
              <a:rPr lang="ar-SA" sz="1800" kern="0" dirty="0">
                <a:solidFill>
                  <a:prstClr val="black"/>
                </a:solidFill>
              </a:rPr>
              <a:t>بنسبة</a:t>
            </a:r>
            <a:r>
              <a:rPr lang="en-US" sz="1800" kern="0" dirty="0">
                <a:solidFill>
                  <a:prstClr val="black"/>
                </a:solidFill>
              </a:rPr>
              <a:t> </a:t>
            </a:r>
            <a:r>
              <a:rPr lang="ar-DZ" sz="1800" kern="0" dirty="0">
                <a:solidFill>
                  <a:prstClr val="black"/>
                </a:solidFill>
              </a:rPr>
              <a:t>انجاز</a:t>
            </a:r>
            <a:r>
              <a:rPr lang="ar-MA" sz="1800" kern="0" dirty="0">
                <a:solidFill>
                  <a:prstClr val="black"/>
                </a:solidFill>
              </a:rPr>
              <a:t>ما بين </a:t>
            </a:r>
            <a:r>
              <a:rPr lang="en-US" sz="1800" kern="0" dirty="0">
                <a:solidFill>
                  <a:prstClr val="black"/>
                </a:solidFill>
              </a:rPr>
              <a:t>50%-70%</a:t>
            </a:r>
            <a:r>
              <a:rPr lang="ar-DZ" sz="1800" kern="0" dirty="0">
                <a:solidFill>
                  <a:prstClr val="black"/>
                </a:solidFill>
              </a:rPr>
              <a:t>: </a:t>
            </a:r>
            <a:r>
              <a:rPr lang="en-US" sz="1800" b="1" kern="0" dirty="0">
                <a:solidFill>
                  <a:srgbClr val="E33B39"/>
                </a:solidFill>
              </a:rPr>
              <a:t>60</a:t>
            </a:r>
            <a:r>
              <a:rPr lang="ar-DZ" sz="1800" kern="0" dirty="0">
                <a:solidFill>
                  <a:prstClr val="black"/>
                </a:solidFill>
              </a:rPr>
              <a:t> منصب شغل</a:t>
            </a:r>
            <a:endParaRPr lang="en-US" sz="1800" kern="0" dirty="0">
              <a:solidFill>
                <a:prstClr val="black"/>
              </a:solidFill>
            </a:endParaRPr>
          </a:p>
          <a:p>
            <a:pPr marL="17780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0" dirty="0">
                <a:solidFill>
                  <a:srgbClr val="E33B39"/>
                </a:solidFill>
              </a:rPr>
              <a:t>8</a:t>
            </a:r>
            <a:r>
              <a:rPr lang="ar-DZ" sz="1800" kern="0" dirty="0">
                <a:solidFill>
                  <a:prstClr val="black"/>
                </a:solidFill>
              </a:rPr>
              <a:t> مقاولات</a:t>
            </a:r>
            <a:r>
              <a:rPr lang="en-US" sz="1800" kern="0" dirty="0">
                <a:solidFill>
                  <a:prstClr val="black"/>
                </a:solidFill>
              </a:rPr>
              <a:t> </a:t>
            </a:r>
            <a:r>
              <a:rPr lang="ar-SA" sz="1800" kern="0" dirty="0">
                <a:solidFill>
                  <a:prstClr val="black"/>
                </a:solidFill>
              </a:rPr>
              <a:t>بنسبة</a:t>
            </a:r>
            <a:r>
              <a:rPr lang="en-US" sz="1800" kern="0" dirty="0">
                <a:solidFill>
                  <a:prstClr val="black"/>
                </a:solidFill>
              </a:rPr>
              <a:t> </a:t>
            </a:r>
            <a:r>
              <a:rPr lang="ar-DZ" sz="1800" kern="0" dirty="0">
                <a:solidFill>
                  <a:prstClr val="black"/>
                </a:solidFill>
              </a:rPr>
              <a:t>انجاز</a:t>
            </a:r>
            <a:r>
              <a:rPr lang="en-US" sz="1800" kern="0" dirty="0">
                <a:solidFill>
                  <a:prstClr val="black"/>
                </a:solidFill>
              </a:rPr>
              <a:t> </a:t>
            </a:r>
            <a:r>
              <a:rPr lang="ar-MA" sz="1800" kern="0" dirty="0">
                <a:solidFill>
                  <a:prstClr val="black"/>
                </a:solidFill>
              </a:rPr>
              <a:t>تقل </a:t>
            </a:r>
            <a:r>
              <a:rPr lang="en-US" sz="1800" kern="0" dirty="0">
                <a:solidFill>
                  <a:prstClr val="black"/>
                </a:solidFill>
              </a:rPr>
              <a:t>50%</a:t>
            </a:r>
            <a:r>
              <a:rPr lang="ar-MA" sz="1800" kern="0" dirty="0">
                <a:solidFill>
                  <a:prstClr val="black"/>
                </a:solidFill>
              </a:rPr>
              <a:t>  </a:t>
            </a:r>
            <a:r>
              <a:rPr lang="en-US" sz="1800" kern="0" dirty="0">
                <a:solidFill>
                  <a:prstClr val="black"/>
                </a:solidFill>
              </a:rPr>
              <a:t> </a:t>
            </a:r>
            <a:r>
              <a:rPr lang="ar-DZ" sz="1800" kern="0" dirty="0">
                <a:solidFill>
                  <a:prstClr val="black"/>
                </a:solidFill>
              </a:rPr>
              <a:t>: </a:t>
            </a:r>
            <a:r>
              <a:rPr lang="en-US" sz="1800" b="1" kern="0" dirty="0">
                <a:solidFill>
                  <a:srgbClr val="E33B39"/>
                </a:solidFill>
              </a:rPr>
              <a:t>436</a:t>
            </a:r>
            <a:r>
              <a:rPr lang="ar-DZ" sz="1800" kern="0" dirty="0">
                <a:solidFill>
                  <a:prstClr val="black"/>
                </a:solidFill>
              </a:rPr>
              <a:t> منصب شغل</a:t>
            </a:r>
            <a:endParaRPr kumimoji="0" lang="ar-D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7800" lvl="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4</a:t>
            </a:r>
            <a:r>
              <a:rPr lang="ar-DZ" sz="1800" kern="0" dirty="0">
                <a:solidFill>
                  <a:prstClr val="black"/>
                </a:solidFill>
              </a:rPr>
              <a:t> مقاولات 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في انتظار تسليم البقع 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227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</a:p>
          <a:p>
            <a:pPr marL="177800" lvl="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11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ar-DZ" sz="1800" kern="0" dirty="0">
                <a:solidFill>
                  <a:prstClr val="black"/>
                </a:solidFill>
              </a:rPr>
              <a:t>مقاولة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في طور الترخيص: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33B39"/>
                </a:solidFill>
                <a:effectLst/>
                <a:uLnTx/>
                <a:uFillTx/>
              </a:rPr>
              <a:t>144</a:t>
            </a:r>
            <a:r>
              <a:rPr kumimoji="0" lang="ar-DZ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منصب شغل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780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0" dirty="0">
                <a:solidFill>
                  <a:srgbClr val="E33B39"/>
                </a:solidFill>
              </a:rPr>
              <a:t>3</a:t>
            </a:r>
            <a:r>
              <a:rPr lang="ar-DZ" sz="1800" kern="0" dirty="0">
                <a:solidFill>
                  <a:prstClr val="black"/>
                </a:solidFill>
              </a:rPr>
              <a:t> مقاولات في طور </a:t>
            </a:r>
            <a:r>
              <a:rPr lang="ar-MA" sz="1800" kern="0" dirty="0">
                <a:solidFill>
                  <a:prstClr val="black"/>
                </a:solidFill>
              </a:rPr>
              <a:t>تعبأة العقار</a:t>
            </a:r>
            <a:r>
              <a:rPr lang="ar-DZ" sz="1800" kern="0" dirty="0">
                <a:solidFill>
                  <a:prstClr val="black"/>
                </a:solidFill>
              </a:rPr>
              <a:t>: </a:t>
            </a:r>
            <a:r>
              <a:rPr lang="en-US" sz="1800" b="1" kern="0" dirty="0">
                <a:solidFill>
                  <a:srgbClr val="E33B39"/>
                </a:solidFill>
              </a:rPr>
              <a:t>35</a:t>
            </a:r>
            <a:r>
              <a:rPr lang="ar-DZ" sz="1800" kern="0" dirty="0">
                <a:solidFill>
                  <a:prstClr val="black"/>
                </a:solidFill>
              </a:rPr>
              <a:t> منصب شغل </a:t>
            </a:r>
          </a:p>
          <a:p>
            <a:pPr marL="17780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0" dirty="0">
                <a:solidFill>
                  <a:srgbClr val="E33B39"/>
                </a:solidFill>
              </a:rPr>
              <a:t>1</a:t>
            </a:r>
            <a:r>
              <a:rPr lang="ar-DZ" sz="1800" kern="0" dirty="0">
                <a:solidFill>
                  <a:prstClr val="black"/>
                </a:solidFill>
              </a:rPr>
              <a:t> مقاولة في حالة التوقف: </a:t>
            </a:r>
            <a:r>
              <a:rPr lang="en-US" sz="1800" b="1" kern="0" dirty="0">
                <a:solidFill>
                  <a:srgbClr val="E33B39"/>
                </a:solidFill>
              </a:rPr>
              <a:t>14</a:t>
            </a:r>
            <a:r>
              <a:rPr lang="ar-DZ" sz="1800" kern="0" dirty="0">
                <a:solidFill>
                  <a:prstClr val="black"/>
                </a:solidFill>
              </a:rPr>
              <a:t> منصب شغل</a:t>
            </a:r>
            <a:endParaRPr lang="ar-MA" sz="1800" kern="0" dirty="0">
              <a:solidFill>
                <a:prstClr val="black"/>
              </a:solidFill>
            </a:endParaRPr>
          </a:p>
          <a:p>
            <a:pPr marL="177800" indent="-177800" algn="r" defTabSz="914400" rtl="1">
              <a:lnSpc>
                <a:spcPct val="150000"/>
              </a:lnSpc>
              <a:buClr>
                <a:srgbClr val="E33B39"/>
              </a:buClr>
              <a:buFont typeface="Arial" panose="020B0604020202020204" pitchFamily="34" charset="0"/>
              <a:buChar char="•"/>
              <a:defRPr/>
            </a:pPr>
            <a:r>
              <a:rPr lang="ar-DZ" sz="1800" kern="0" dirty="0">
                <a:solidFill>
                  <a:prstClr val="black"/>
                </a:solidFill>
              </a:rPr>
              <a:t> </a:t>
            </a:r>
            <a:r>
              <a:rPr lang="ar-MA" sz="1800" b="1" kern="0" dirty="0">
                <a:solidFill>
                  <a:srgbClr val="E33B39"/>
                </a:solidFill>
              </a:rPr>
              <a:t>3</a:t>
            </a:r>
            <a:r>
              <a:rPr lang="ar-DZ" sz="1800" kern="0" dirty="0">
                <a:solidFill>
                  <a:prstClr val="black"/>
                </a:solidFill>
              </a:rPr>
              <a:t> </a:t>
            </a:r>
            <a:r>
              <a:rPr lang="ar-MA" sz="1800" kern="0" dirty="0">
                <a:solidFill>
                  <a:prstClr val="black"/>
                </a:solidFill>
              </a:rPr>
              <a:t>اتفاقيات ألغيت</a:t>
            </a:r>
            <a:endParaRPr kumimoji="0" lang="ar-D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Rectangle : coins arrondis 130">
            <a:extLst>
              <a:ext uri="{FF2B5EF4-FFF2-40B4-BE49-F238E27FC236}">
                <a16:creationId xmlns:a16="http://schemas.microsoft.com/office/drawing/2014/main" xmlns="" id="{5D33275A-1BAF-4F81-B170-06783F3BCEBD}"/>
              </a:ext>
            </a:extLst>
          </p:cNvPr>
          <p:cNvSpPr/>
          <p:nvPr/>
        </p:nvSpPr>
        <p:spPr>
          <a:xfrm>
            <a:off x="6163423" y="7485752"/>
            <a:ext cx="4478694" cy="463024"/>
          </a:xfrm>
          <a:prstGeom prst="roundRect">
            <a:avLst>
              <a:gd name="adj" fmla="val 16023"/>
            </a:avLst>
          </a:prstGeom>
          <a:solidFill>
            <a:srgbClr val="E33B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xmlns="" id="{36EDE70D-34EE-41B8-B4EE-38753E6DB3F7}"/>
              </a:ext>
            </a:extLst>
          </p:cNvPr>
          <p:cNvSpPr txBox="1"/>
          <p:nvPr/>
        </p:nvSpPr>
        <p:spPr>
          <a:xfrm>
            <a:off x="6225119" y="7485752"/>
            <a:ext cx="449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54 مليون درهم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33" name="Picture 22">
            <a:extLst>
              <a:ext uri="{FF2B5EF4-FFF2-40B4-BE49-F238E27FC236}">
                <a16:creationId xmlns:a16="http://schemas.microsoft.com/office/drawing/2014/main" xmlns="" id="{FB6F712F-059B-4487-9632-3DBF8A21C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57" t="16483"/>
          <a:stretch/>
        </p:blipFill>
        <p:spPr>
          <a:xfrm flipH="1">
            <a:off x="4431626" y="8130141"/>
            <a:ext cx="2823616" cy="220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4" name="Picture 23">
            <a:extLst>
              <a:ext uri="{FF2B5EF4-FFF2-40B4-BE49-F238E27FC236}">
                <a16:creationId xmlns:a16="http://schemas.microsoft.com/office/drawing/2014/main" xmlns="" id="{D44B2AE8-E946-4BB7-83CA-3B0AFBEFE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1244" y="8130141"/>
            <a:ext cx="2823617" cy="22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" name="Picture 13">
            <a:extLst>
              <a:ext uri="{FF2B5EF4-FFF2-40B4-BE49-F238E27FC236}">
                <a16:creationId xmlns:a16="http://schemas.microsoft.com/office/drawing/2014/main" xmlns="" id="{F16709AC-1BE1-4B2A-892E-651FB6C18B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4" r="15375"/>
          <a:stretch/>
        </p:blipFill>
        <p:spPr>
          <a:xfrm>
            <a:off x="1114426" y="8164373"/>
            <a:ext cx="2813750" cy="2193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xmlns="" id="{EBF2EC68-1F9E-4DD7-A1A1-1E98E9D81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4537" y="8138622"/>
            <a:ext cx="2813751" cy="220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e 54">
            <a:extLst>
              <a:ext uri="{FF2B5EF4-FFF2-40B4-BE49-F238E27FC236}">
                <a16:creationId xmlns:a16="http://schemas.microsoft.com/office/drawing/2014/main" xmlns="" id="{3EE8B5EC-C2F1-4F38-B26C-9220B2ADDA4B}"/>
              </a:ext>
            </a:extLst>
          </p:cNvPr>
          <p:cNvGrpSpPr/>
          <p:nvPr/>
        </p:nvGrpSpPr>
        <p:grpSpPr>
          <a:xfrm>
            <a:off x="761905" y="274649"/>
            <a:ext cx="1140169" cy="1713508"/>
            <a:chOff x="11017632" y="397039"/>
            <a:chExt cx="738996" cy="126125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xmlns="" id="{B700CC01-5190-49A9-B690-8E6B72C1F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17632" y="397039"/>
              <a:ext cx="738996" cy="1261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xmlns="" id="{68ED35D5-E51A-4773-98AD-697B1F7CB694}"/>
                </a:ext>
              </a:extLst>
            </p:cNvPr>
            <p:cNvSpPr/>
            <p:nvPr/>
          </p:nvSpPr>
          <p:spPr>
            <a:xfrm>
              <a:off x="11091162" y="1350926"/>
              <a:ext cx="143890" cy="143890"/>
            </a:xfrm>
            <a:prstGeom prst="ellipse">
              <a:avLst/>
            </a:prstGeom>
            <a:solidFill>
              <a:srgbClr val="E33B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25"/>
            </a:p>
          </p:txBody>
        </p: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9CBF0E3-9006-4500-9F3C-A21950C947AB}"/>
              </a:ext>
            </a:extLst>
          </p:cNvPr>
          <p:cNvSpPr/>
          <p:nvPr/>
        </p:nvSpPr>
        <p:spPr>
          <a:xfrm>
            <a:off x="1716906" y="5142950"/>
            <a:ext cx="3740428" cy="542832"/>
          </a:xfrm>
          <a:prstGeom prst="round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B26351A-27DF-49A9-85A5-FA7C55B7268B}"/>
              </a:ext>
            </a:extLst>
          </p:cNvPr>
          <p:cNvSpPr txBox="1"/>
          <p:nvPr/>
        </p:nvSpPr>
        <p:spPr>
          <a:xfrm>
            <a:off x="2039670" y="5131847"/>
            <a:ext cx="334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dirty="0">
                <a:solidFill>
                  <a:schemeClr val="bg1"/>
                </a:solidFill>
                <a:cs typeface="mohammad bold art 1" pitchFamily="2" charset="-78"/>
              </a:rPr>
              <a:t>منصب الشغل</a:t>
            </a:r>
            <a:r>
              <a:rPr lang="en-US" dirty="0">
                <a:solidFill>
                  <a:schemeClr val="bg1"/>
                </a:solidFill>
                <a:cs typeface="mohammad bold art 1" pitchFamily="2" charset="-78"/>
              </a:rPr>
              <a:t> </a:t>
            </a:r>
            <a:r>
              <a:rPr lang="en-US" sz="2800" b="1" dirty="0">
                <a:solidFill>
                  <a:schemeClr val="bg1"/>
                </a:solidFill>
                <a:cs typeface="mohammad bold art 1" pitchFamily="2" charset="-78"/>
              </a:rPr>
              <a:t>2088</a:t>
            </a:r>
            <a:endParaRPr lang="fr-FR" b="1" dirty="0">
              <a:solidFill>
                <a:schemeClr val="bg1"/>
              </a:solidFill>
              <a:cs typeface="mohammad bold art 1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2F350C-6EA9-4159-869C-2F774B3F6C39}"/>
              </a:ext>
            </a:extLst>
          </p:cNvPr>
          <p:cNvSpPr/>
          <p:nvPr/>
        </p:nvSpPr>
        <p:spPr>
          <a:xfrm>
            <a:off x="13202116" y="791545"/>
            <a:ext cx="20696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3600" b="1" spc="-4" dirty="0">
                <a:solidFill>
                  <a:srgbClr val="FBB613"/>
                </a:solidFill>
                <a:latin typeface="AlmahdiQr" panose="02000000000000000000" pitchFamily="2" charset="-78"/>
                <a:cs typeface="mohammad bold art 1" pitchFamily="2" charset="-78"/>
              </a:rPr>
              <a:t>تشجيع الاستثمار</a:t>
            </a:r>
            <a:endParaRPr lang="fr-FR" sz="3600" b="1" spc="-4" dirty="0">
              <a:solidFill>
                <a:srgbClr val="FBB613"/>
              </a:solidFill>
              <a:latin typeface="AlmahdiQr" panose="02000000000000000000" pitchFamily="2" charset="-78"/>
              <a:cs typeface="mohammad bold art 1" pitchFamily="2" charset="-78"/>
            </a:endParaRPr>
          </a:p>
        </p:txBody>
      </p:sp>
      <p:sp>
        <p:nvSpPr>
          <p:cNvPr id="117" name="Triangle isocèle 116">
            <a:extLst>
              <a:ext uri="{FF2B5EF4-FFF2-40B4-BE49-F238E27FC236}">
                <a16:creationId xmlns:a16="http://schemas.microsoft.com/office/drawing/2014/main" xmlns="" id="{92A82DF3-7E84-44E7-9385-C65FCDAA8463}"/>
              </a:ext>
            </a:extLst>
          </p:cNvPr>
          <p:cNvSpPr/>
          <p:nvPr/>
        </p:nvSpPr>
        <p:spPr>
          <a:xfrm rot="16200000">
            <a:off x="4170298" y="5084618"/>
            <a:ext cx="2964169" cy="304630"/>
          </a:xfrm>
          <a:prstGeom prst="triangle">
            <a:avLst>
              <a:gd name="adj" fmla="val 44014"/>
            </a:avLst>
          </a:prstGeom>
          <a:solidFill>
            <a:srgbClr val="E33B3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8807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2627</TotalTime>
  <Words>812</Words>
  <Application>Microsoft Office PowerPoint</Application>
  <PresentationFormat>Personnalisé</PresentationFormat>
  <Paragraphs>267</Paragraphs>
  <Slides>17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Rachid OULAD CHRIF</dc:creator>
  <cp:lastModifiedBy>hp</cp:lastModifiedBy>
  <cp:revision>235</cp:revision>
  <dcterms:created xsi:type="dcterms:W3CDTF">2018-11-29T22:31:12Z</dcterms:created>
  <dcterms:modified xsi:type="dcterms:W3CDTF">2020-12-19T09:07:08Z</dcterms:modified>
</cp:coreProperties>
</file>